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317" r:id="rId4"/>
    <p:sldId id="315" r:id="rId5"/>
    <p:sldId id="303" r:id="rId6"/>
    <p:sldId id="307" r:id="rId7"/>
    <p:sldId id="308" r:id="rId8"/>
    <p:sldId id="309" r:id="rId9"/>
    <p:sldId id="310" r:id="rId10"/>
    <p:sldId id="305" r:id="rId11"/>
    <p:sldId id="314" r:id="rId12"/>
    <p:sldId id="299" r:id="rId13"/>
    <p:sldId id="297" r:id="rId14"/>
    <p:sldId id="316" r:id="rId15"/>
    <p:sldId id="301" r:id="rId16"/>
    <p:sldId id="300" r:id="rId17"/>
    <p:sldId id="302" r:id="rId18"/>
    <p:sldId id="298" r:id="rId19"/>
    <p:sldId id="313" r:id="rId20"/>
    <p:sldId id="269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9242"/>
    <a:srgbClr val="AAD2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76165" autoAdjust="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бытовых отходов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8CD4-4718-92B0-F30594125E9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CD4-4718-92B0-F30594125E9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CD4-4718-92B0-F3059412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Бумага и картон</c:v>
                </c:pt>
                <c:pt idx="1">
                  <c:v>Пищевые отходы</c:v>
                </c:pt>
                <c:pt idx="2">
                  <c:v>Стекло</c:v>
                </c:pt>
                <c:pt idx="3">
                  <c:v>Металлы</c:v>
                </c:pt>
                <c:pt idx="4">
                  <c:v>Пластмассы</c:v>
                </c:pt>
                <c:pt idx="5">
                  <c:v>Текстиль и 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41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4-4718-92B0-F30594125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07938612078936"/>
          <c:y val="0.28535209858808447"/>
          <c:w val="0.28492061387921247"/>
          <c:h val="0.39545851405890103"/>
        </c:manualLayout>
      </c:layout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F07-7BFB-42AF-A854-5535BF62F4E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C2F1E-6001-4A7E-8F3C-801D250E187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dirty="0">
            <a:solidFill>
              <a:schemeClr val="tx1"/>
            </a:solidFill>
          </a:endParaRPr>
        </a:p>
      </dgm:t>
    </dgm:pt>
    <dgm:pt modelId="{3CB4CAAD-643B-4CC8-818A-DC3FA42E4A92}" type="parTrans" cxnId="{93773E72-D534-4D08-858B-1157EB5959C0}">
      <dgm:prSet/>
      <dgm:spPr/>
      <dgm:t>
        <a:bodyPr/>
        <a:lstStyle/>
        <a:p>
          <a:endParaRPr lang="ru-RU" sz="2000"/>
        </a:p>
      </dgm:t>
    </dgm:pt>
    <dgm:pt modelId="{BC2714B4-17AD-48D0-84B6-2DE164E88247}" type="sibTrans" cxnId="{93773E72-D534-4D08-858B-1157EB5959C0}">
      <dgm:prSet/>
      <dgm:spPr/>
      <dgm:t>
        <a:bodyPr/>
        <a:lstStyle/>
        <a:p>
          <a:endParaRPr lang="ru-RU" sz="2000"/>
        </a:p>
      </dgm:t>
    </dgm:pt>
    <dgm:pt modelId="{D05322F4-9D65-43F2-8754-19DA29A74919}">
      <dgm:prSet phldrT="[Текст]" custT="1"/>
      <dgm:spPr>
        <a:solidFill>
          <a:srgbClr val="009242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Захоронение:</a:t>
          </a:r>
        </a:p>
        <a:p>
          <a:pPr algn="l"/>
          <a:endParaRPr lang="ru-RU" sz="2000" b="1" dirty="0" smtClean="0">
            <a:solidFill>
              <a:schemeClr val="tx2"/>
            </a:solidFill>
          </a:endParaRPr>
        </a:p>
        <a:p>
          <a:pPr algn="l"/>
          <a:r>
            <a:rPr lang="ru-RU" sz="2000" b="1" dirty="0" smtClean="0">
              <a:solidFill>
                <a:schemeClr val="tx2"/>
              </a:solidFill>
            </a:rPr>
            <a:t>- На мусорных полигонах</a:t>
          </a:r>
        </a:p>
        <a:p>
          <a:pPr algn="l"/>
          <a:r>
            <a:rPr lang="ru-RU" sz="2000" b="1" dirty="0" smtClean="0">
              <a:solidFill>
                <a:schemeClr val="tx2"/>
              </a:solidFill>
            </a:rPr>
            <a:t>- На свалках</a:t>
          </a:r>
          <a:endParaRPr lang="ru-RU" sz="2000" b="1" dirty="0">
            <a:solidFill>
              <a:schemeClr val="tx2"/>
            </a:solidFill>
          </a:endParaRPr>
        </a:p>
      </dgm:t>
    </dgm:pt>
    <dgm:pt modelId="{D85CA0F3-6421-4689-BDBB-125E58983AE8}" type="parTrans" cxnId="{405E7207-315F-47D0-85DA-B74E57BC2B7F}">
      <dgm:prSet/>
      <dgm:spPr/>
      <dgm:t>
        <a:bodyPr/>
        <a:lstStyle/>
        <a:p>
          <a:endParaRPr lang="ru-RU" sz="2000"/>
        </a:p>
      </dgm:t>
    </dgm:pt>
    <dgm:pt modelId="{C073DB7E-5495-4FDA-B5D4-E0AB1D5F74E9}" type="sibTrans" cxnId="{405E7207-315F-47D0-85DA-B74E57BC2B7F}">
      <dgm:prSet/>
      <dgm:spPr/>
      <dgm:t>
        <a:bodyPr/>
        <a:lstStyle/>
        <a:p>
          <a:endParaRPr lang="ru-RU" sz="2000"/>
        </a:p>
      </dgm:t>
    </dgm:pt>
    <dgm:pt modelId="{8D4D19B0-9A4A-41F3-9820-54EB1BB5CD35}">
      <dgm:prSet phldrT="[Текст]" custT="1"/>
      <dgm:spPr>
        <a:solidFill>
          <a:srgbClr val="92D050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Сжигание:</a:t>
          </a:r>
        </a:p>
        <a:p>
          <a:pPr algn="l"/>
          <a:endParaRPr lang="ru-RU" sz="2000" b="1" dirty="0" smtClean="0">
            <a:solidFill>
              <a:schemeClr val="tx2"/>
            </a:solidFill>
          </a:endParaRPr>
        </a:p>
        <a:p>
          <a:pPr algn="l"/>
          <a:r>
            <a:rPr lang="ru-RU" sz="2000" b="1" dirty="0" smtClean="0">
              <a:solidFill>
                <a:schemeClr val="tx2"/>
              </a:solidFill>
            </a:rPr>
            <a:t>- На мусоро-сжигательных заводах</a:t>
          </a:r>
          <a:endParaRPr lang="ru-RU" sz="2000" b="1" dirty="0">
            <a:solidFill>
              <a:schemeClr val="tx2"/>
            </a:solidFill>
          </a:endParaRPr>
        </a:p>
      </dgm:t>
    </dgm:pt>
    <dgm:pt modelId="{A512B355-3CEC-4013-A8B9-83ED14D4A7F9}" type="parTrans" cxnId="{76109AF6-2093-4364-8DDE-DBE0DB3B7EB4}">
      <dgm:prSet/>
      <dgm:spPr/>
      <dgm:t>
        <a:bodyPr/>
        <a:lstStyle/>
        <a:p>
          <a:endParaRPr lang="ru-RU" sz="2000"/>
        </a:p>
      </dgm:t>
    </dgm:pt>
    <dgm:pt modelId="{7BEC970C-3D13-44CC-A45C-AB081D4AF65A}" type="sibTrans" cxnId="{76109AF6-2093-4364-8DDE-DBE0DB3B7EB4}">
      <dgm:prSet/>
      <dgm:spPr/>
      <dgm:t>
        <a:bodyPr/>
        <a:lstStyle/>
        <a:p>
          <a:endParaRPr lang="ru-RU" sz="2000"/>
        </a:p>
      </dgm:t>
    </dgm:pt>
    <dgm:pt modelId="{5B7FBBD4-BD2A-45FE-A272-5C6A923089B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Вторичная переработка:</a:t>
          </a:r>
        </a:p>
        <a:p>
          <a:pPr algn="l"/>
          <a:r>
            <a:rPr lang="ru-RU" sz="2000" b="1" dirty="0" smtClean="0">
              <a:solidFill>
                <a:schemeClr val="tx2"/>
              </a:solidFill>
            </a:rPr>
            <a:t>- На мусоро-перерабатывающих заводах</a:t>
          </a:r>
          <a:endParaRPr lang="ru-RU" sz="2000" b="1" dirty="0">
            <a:solidFill>
              <a:schemeClr val="tx2"/>
            </a:solidFill>
          </a:endParaRPr>
        </a:p>
      </dgm:t>
    </dgm:pt>
    <dgm:pt modelId="{E6583F5B-3395-4D09-AB84-468A2429B3C7}" type="parTrans" cxnId="{9151D8E0-4502-4328-BA0F-B4ED890CCB0E}">
      <dgm:prSet/>
      <dgm:spPr/>
      <dgm:t>
        <a:bodyPr/>
        <a:lstStyle/>
        <a:p>
          <a:endParaRPr lang="ru-RU" sz="2000"/>
        </a:p>
      </dgm:t>
    </dgm:pt>
    <dgm:pt modelId="{EFE4E6DE-D38C-4A1A-9D90-F2ADB7B06F1F}" type="sibTrans" cxnId="{9151D8E0-4502-4328-BA0F-B4ED890CCB0E}">
      <dgm:prSet/>
      <dgm:spPr/>
      <dgm:t>
        <a:bodyPr/>
        <a:lstStyle/>
        <a:p>
          <a:endParaRPr lang="ru-RU" sz="2000"/>
        </a:p>
      </dgm:t>
    </dgm:pt>
    <dgm:pt modelId="{E26CA96B-52A9-4D2C-B511-C4F0C5AFECE3}">
      <dgm:prSet phldrT="[Текст]" custT="1"/>
      <dgm:spPr>
        <a:solidFill>
          <a:srgbClr val="FFC000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Компостирование:</a:t>
          </a:r>
        </a:p>
        <a:p>
          <a:pPr algn="l"/>
          <a:endParaRPr lang="ru-RU" sz="2000" b="1" dirty="0" smtClean="0">
            <a:solidFill>
              <a:schemeClr val="tx2"/>
            </a:solidFill>
          </a:endParaRPr>
        </a:p>
        <a:p>
          <a:pPr algn="l"/>
          <a:r>
            <a:rPr lang="ru-RU" sz="2000" b="1" dirty="0" smtClean="0">
              <a:solidFill>
                <a:schemeClr val="tx2"/>
              </a:solidFill>
            </a:rPr>
            <a:t>- На мусоро-перерабатывающих заводах</a:t>
          </a:r>
          <a:endParaRPr lang="ru-RU" sz="2000" b="1" dirty="0">
            <a:solidFill>
              <a:schemeClr val="tx2"/>
            </a:solidFill>
          </a:endParaRPr>
        </a:p>
      </dgm:t>
    </dgm:pt>
    <dgm:pt modelId="{A5BB8BC7-E0A7-47D5-9891-6788762FB407}" type="parTrans" cxnId="{0E06C588-2D73-4A34-969C-0C9C38BE8EC3}">
      <dgm:prSet/>
      <dgm:spPr/>
      <dgm:t>
        <a:bodyPr/>
        <a:lstStyle/>
        <a:p>
          <a:endParaRPr lang="ru-RU" sz="2000"/>
        </a:p>
      </dgm:t>
    </dgm:pt>
    <dgm:pt modelId="{BB0D3372-BF20-48E4-A3A0-EBEC2871550D}" type="sibTrans" cxnId="{0E06C588-2D73-4A34-969C-0C9C38BE8EC3}">
      <dgm:prSet/>
      <dgm:spPr/>
      <dgm:t>
        <a:bodyPr/>
        <a:lstStyle/>
        <a:p>
          <a:endParaRPr lang="ru-RU" sz="2000"/>
        </a:p>
      </dgm:t>
    </dgm:pt>
    <dgm:pt modelId="{B38E8BAD-EDE9-4ACA-8BF2-40747D076F27}" type="pres">
      <dgm:prSet presAssocID="{20C37F07-7BFB-42AF-A854-5535BF62F4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BF879-2F76-423C-AB92-A035B7583EDF}" type="pres">
      <dgm:prSet presAssocID="{B64C2F1E-6001-4A7E-8F3C-801D250E1876}" presName="roof" presStyleLbl="dkBgShp" presStyleIdx="0" presStyleCnt="2" custLinFactNeighborX="-756" custLinFactNeighborY="-86243"/>
      <dgm:spPr/>
      <dgm:t>
        <a:bodyPr/>
        <a:lstStyle/>
        <a:p>
          <a:endParaRPr lang="ru-RU"/>
        </a:p>
      </dgm:t>
    </dgm:pt>
    <dgm:pt modelId="{208F38F8-4DBB-46D2-B0CF-F02EEC16A5F8}" type="pres">
      <dgm:prSet presAssocID="{B64C2F1E-6001-4A7E-8F3C-801D250E1876}" presName="pillars" presStyleCnt="0"/>
      <dgm:spPr/>
    </dgm:pt>
    <dgm:pt modelId="{A9473F00-3FB7-4AFF-AF06-E1FF841C8FFB}" type="pres">
      <dgm:prSet presAssocID="{B64C2F1E-6001-4A7E-8F3C-801D250E187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BF99-93DC-47F7-B9E5-0ACB696BA7D8}" type="pres">
      <dgm:prSet presAssocID="{8D4D19B0-9A4A-41F3-9820-54EB1BB5CD3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9DB6-4717-47B7-9712-6A92849D72F0}" type="pres">
      <dgm:prSet presAssocID="{5B7FBBD4-BD2A-45FE-A272-5C6A923089B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452D-B5BF-445D-99E7-D15555B9B544}" type="pres">
      <dgm:prSet presAssocID="{E26CA96B-52A9-4D2C-B511-C4F0C5AFECE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DBF4-D0A8-4290-BEAE-9FBE4E10B94F}" type="pres">
      <dgm:prSet presAssocID="{B64C2F1E-6001-4A7E-8F3C-801D250E1876}" presName="base" presStyleLbl="dkBgShp" presStyleIdx="1" presStyleCnt="2"/>
      <dgm:spPr/>
    </dgm:pt>
  </dgm:ptLst>
  <dgm:cxnLst>
    <dgm:cxn modelId="{BF726A43-4376-4BEB-B1F4-1AE19D94606B}" type="presOf" srcId="{5B7FBBD4-BD2A-45FE-A272-5C6A923089BB}" destId="{F6B79DB6-4717-47B7-9712-6A92849D72F0}" srcOrd="0" destOrd="0" presId="urn:microsoft.com/office/officeart/2005/8/layout/hList3"/>
    <dgm:cxn modelId="{948AF7C0-46F4-4864-B24F-A70BA696F1B6}" type="presOf" srcId="{D05322F4-9D65-43F2-8754-19DA29A74919}" destId="{A9473F00-3FB7-4AFF-AF06-E1FF841C8FFB}" srcOrd="0" destOrd="0" presId="urn:microsoft.com/office/officeart/2005/8/layout/hList3"/>
    <dgm:cxn modelId="{76109AF6-2093-4364-8DDE-DBE0DB3B7EB4}" srcId="{B64C2F1E-6001-4A7E-8F3C-801D250E1876}" destId="{8D4D19B0-9A4A-41F3-9820-54EB1BB5CD35}" srcOrd="1" destOrd="0" parTransId="{A512B355-3CEC-4013-A8B9-83ED14D4A7F9}" sibTransId="{7BEC970C-3D13-44CC-A45C-AB081D4AF65A}"/>
    <dgm:cxn modelId="{81DDC3B5-1FAB-4D2D-B4AE-F66C8DAD5C06}" type="presOf" srcId="{E26CA96B-52A9-4D2C-B511-C4F0C5AFECE3}" destId="{0726452D-B5BF-445D-99E7-D15555B9B544}" srcOrd="0" destOrd="0" presId="urn:microsoft.com/office/officeart/2005/8/layout/hList3"/>
    <dgm:cxn modelId="{1336E8A0-45AA-4D96-919D-85F2DDC987C1}" type="presOf" srcId="{B64C2F1E-6001-4A7E-8F3C-801D250E1876}" destId="{CF0BF879-2F76-423C-AB92-A035B7583EDF}" srcOrd="0" destOrd="0" presId="urn:microsoft.com/office/officeart/2005/8/layout/hList3"/>
    <dgm:cxn modelId="{93773E72-D534-4D08-858B-1157EB5959C0}" srcId="{20C37F07-7BFB-42AF-A854-5535BF62F4E5}" destId="{B64C2F1E-6001-4A7E-8F3C-801D250E1876}" srcOrd="0" destOrd="0" parTransId="{3CB4CAAD-643B-4CC8-818A-DC3FA42E4A92}" sibTransId="{BC2714B4-17AD-48D0-84B6-2DE164E88247}"/>
    <dgm:cxn modelId="{9151D8E0-4502-4328-BA0F-B4ED890CCB0E}" srcId="{B64C2F1E-6001-4A7E-8F3C-801D250E1876}" destId="{5B7FBBD4-BD2A-45FE-A272-5C6A923089BB}" srcOrd="2" destOrd="0" parTransId="{E6583F5B-3395-4D09-AB84-468A2429B3C7}" sibTransId="{EFE4E6DE-D38C-4A1A-9D90-F2ADB7B06F1F}"/>
    <dgm:cxn modelId="{6CD3DE43-F836-41CA-BB4F-0A71061BCBEB}" type="presOf" srcId="{20C37F07-7BFB-42AF-A854-5535BF62F4E5}" destId="{B38E8BAD-EDE9-4ACA-8BF2-40747D076F27}" srcOrd="0" destOrd="0" presId="urn:microsoft.com/office/officeart/2005/8/layout/hList3"/>
    <dgm:cxn modelId="{0E06C588-2D73-4A34-969C-0C9C38BE8EC3}" srcId="{B64C2F1E-6001-4A7E-8F3C-801D250E1876}" destId="{E26CA96B-52A9-4D2C-B511-C4F0C5AFECE3}" srcOrd="3" destOrd="0" parTransId="{A5BB8BC7-E0A7-47D5-9891-6788762FB407}" sibTransId="{BB0D3372-BF20-48E4-A3A0-EBEC2871550D}"/>
    <dgm:cxn modelId="{405E7207-315F-47D0-85DA-B74E57BC2B7F}" srcId="{B64C2F1E-6001-4A7E-8F3C-801D250E1876}" destId="{D05322F4-9D65-43F2-8754-19DA29A74919}" srcOrd="0" destOrd="0" parTransId="{D85CA0F3-6421-4689-BDBB-125E58983AE8}" sibTransId="{C073DB7E-5495-4FDA-B5D4-E0AB1D5F74E9}"/>
    <dgm:cxn modelId="{2B52337D-915A-42AE-B3BD-B1BF58A13238}" type="presOf" srcId="{8D4D19B0-9A4A-41F3-9820-54EB1BB5CD35}" destId="{0CC4BF99-93DC-47F7-B9E5-0ACB696BA7D8}" srcOrd="0" destOrd="0" presId="urn:microsoft.com/office/officeart/2005/8/layout/hList3"/>
    <dgm:cxn modelId="{34A1A314-368E-436B-8816-21C34168D7C3}" type="presParOf" srcId="{B38E8BAD-EDE9-4ACA-8BF2-40747D076F27}" destId="{CF0BF879-2F76-423C-AB92-A035B7583EDF}" srcOrd="0" destOrd="0" presId="urn:microsoft.com/office/officeart/2005/8/layout/hList3"/>
    <dgm:cxn modelId="{16311EC2-E96B-4102-A220-8E1B5424FAAC}" type="presParOf" srcId="{B38E8BAD-EDE9-4ACA-8BF2-40747D076F27}" destId="{208F38F8-4DBB-46D2-B0CF-F02EEC16A5F8}" srcOrd="1" destOrd="0" presId="urn:microsoft.com/office/officeart/2005/8/layout/hList3"/>
    <dgm:cxn modelId="{00883D44-A12E-4858-A392-21117CB3CA4B}" type="presParOf" srcId="{208F38F8-4DBB-46D2-B0CF-F02EEC16A5F8}" destId="{A9473F00-3FB7-4AFF-AF06-E1FF841C8FFB}" srcOrd="0" destOrd="0" presId="urn:microsoft.com/office/officeart/2005/8/layout/hList3"/>
    <dgm:cxn modelId="{B0BC9452-6238-4D3C-86C1-2008C3AC7A2B}" type="presParOf" srcId="{208F38F8-4DBB-46D2-B0CF-F02EEC16A5F8}" destId="{0CC4BF99-93DC-47F7-B9E5-0ACB696BA7D8}" srcOrd="1" destOrd="0" presId="urn:microsoft.com/office/officeart/2005/8/layout/hList3"/>
    <dgm:cxn modelId="{34B9C38E-CF34-483B-A87C-4BE0572E8D89}" type="presParOf" srcId="{208F38F8-4DBB-46D2-B0CF-F02EEC16A5F8}" destId="{F6B79DB6-4717-47B7-9712-6A92849D72F0}" srcOrd="2" destOrd="0" presId="urn:microsoft.com/office/officeart/2005/8/layout/hList3"/>
    <dgm:cxn modelId="{EA64C243-25E0-47A4-A75F-C095CAC68393}" type="presParOf" srcId="{208F38F8-4DBB-46D2-B0CF-F02EEC16A5F8}" destId="{0726452D-B5BF-445D-99E7-D15555B9B544}" srcOrd="3" destOrd="0" presId="urn:microsoft.com/office/officeart/2005/8/layout/hList3"/>
    <dgm:cxn modelId="{053341A5-BDC4-4AA3-A6B4-DC4745E7B5AB}" type="presParOf" srcId="{B38E8BAD-EDE9-4ACA-8BF2-40747D076F27}" destId="{5266DBF4-D0A8-4290-BEAE-9FBE4E10B94F}" srcOrd="2" destOrd="0" presId="urn:microsoft.com/office/officeart/2005/8/layout/hLis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263E8-E9F4-4B80-B13C-6507E20E5E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866E6F1-6AC7-4E1F-A93A-7DD53407C597}">
      <dgm:prSet phldrT="[Текст]" custT="1"/>
      <dgm:spPr>
        <a:solidFill>
          <a:srgbClr val="009242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gm:t>
    </dgm:pt>
    <dgm:pt modelId="{B914D06F-C66A-4AC4-BF93-868507E1BD62}" type="parTrans" cxnId="{567BCDC2-E301-41E9-8324-69913FD50F63}">
      <dgm:prSet/>
      <dgm:spPr/>
      <dgm:t>
        <a:bodyPr/>
        <a:lstStyle/>
        <a:p>
          <a:endParaRPr lang="ru-RU"/>
        </a:p>
      </dgm:t>
    </dgm:pt>
    <dgm:pt modelId="{2BAC71E1-ECE8-4852-91B8-AD60884BBA14}" type="sibTrans" cxnId="{567BCDC2-E301-41E9-8324-69913FD50F63}">
      <dgm:prSet/>
      <dgm:spPr/>
      <dgm:t>
        <a:bodyPr/>
        <a:lstStyle/>
        <a:p>
          <a:endParaRPr lang="ru-RU"/>
        </a:p>
      </dgm:t>
    </dgm:pt>
    <dgm:pt modelId="{D2A5DB42-1EEB-4A03-8235-28F4E97D44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gm:t>
    </dgm:pt>
    <dgm:pt modelId="{823C526A-8CAF-4FB6-9109-E895C0F3B21F}" type="parTrans" cxnId="{18714E76-8B1A-4E84-9369-7C2F71180DBC}">
      <dgm:prSet/>
      <dgm:spPr/>
      <dgm:t>
        <a:bodyPr/>
        <a:lstStyle/>
        <a:p>
          <a:endParaRPr lang="ru-RU"/>
        </a:p>
      </dgm:t>
    </dgm:pt>
    <dgm:pt modelId="{11F4A4F9-25D4-4F4B-9B43-432EBBC8A668}" type="sibTrans" cxnId="{18714E76-8B1A-4E84-9369-7C2F71180DBC}">
      <dgm:prSet/>
      <dgm:spPr/>
      <dgm:t>
        <a:bodyPr/>
        <a:lstStyle/>
        <a:p>
          <a:endParaRPr lang="ru-RU"/>
        </a:p>
      </dgm:t>
    </dgm:pt>
    <dgm:pt modelId="{903A3A69-5579-412B-BB2B-676BDB4E11AC}">
      <dgm:prSet phldrT="[Текст]" custT="1"/>
      <dgm:spPr>
        <a:solidFill>
          <a:srgbClr val="AAD200"/>
        </a:solidFill>
      </dgm:spPr>
      <dgm:t>
        <a:bodyPr/>
        <a:lstStyle/>
        <a:p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gm:t>
    </dgm:pt>
    <dgm:pt modelId="{BEC5780F-B2FF-4EE8-8F01-55682ADF5B10}" type="parTrans" cxnId="{F3309E42-248B-4C57-B873-20E8F4EE78A0}">
      <dgm:prSet/>
      <dgm:spPr/>
      <dgm:t>
        <a:bodyPr/>
        <a:lstStyle/>
        <a:p>
          <a:endParaRPr lang="ru-RU"/>
        </a:p>
      </dgm:t>
    </dgm:pt>
    <dgm:pt modelId="{BC8F43F5-9743-4939-A9F1-72442B18FC32}" type="sibTrans" cxnId="{F3309E42-248B-4C57-B873-20E8F4EE78A0}">
      <dgm:prSet/>
      <dgm:spPr/>
      <dgm:t>
        <a:bodyPr/>
        <a:lstStyle/>
        <a:p>
          <a:endParaRPr lang="ru-RU"/>
        </a:p>
      </dgm:t>
    </dgm:pt>
    <dgm:pt modelId="{A03350E9-E5EC-4714-941F-CDF660E2BFE6}">
      <dgm:prSet phldrT="[Текст]" custT="1"/>
      <dgm:spPr>
        <a:solidFill>
          <a:srgbClr val="FFC00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gm:t>
    </dgm:pt>
    <dgm:pt modelId="{28564F2A-39DD-4EC7-81D4-848C16870986}" type="parTrans" cxnId="{5526E443-60DA-4A63-B39A-875776B5C37C}">
      <dgm:prSet/>
      <dgm:spPr/>
      <dgm:t>
        <a:bodyPr/>
        <a:lstStyle/>
        <a:p>
          <a:endParaRPr lang="ru-RU"/>
        </a:p>
      </dgm:t>
    </dgm:pt>
    <dgm:pt modelId="{8992BC24-039E-465E-9F0A-87D01CD31D0D}" type="sibTrans" cxnId="{5526E443-60DA-4A63-B39A-875776B5C37C}">
      <dgm:prSet/>
      <dgm:spPr/>
      <dgm:t>
        <a:bodyPr/>
        <a:lstStyle/>
        <a:p>
          <a:endParaRPr lang="ru-RU"/>
        </a:p>
      </dgm:t>
    </dgm:pt>
    <dgm:pt modelId="{3E1ACB8D-9AAF-4711-914B-41118D5319B6}" type="pres">
      <dgm:prSet presAssocID="{7EC263E8-E9F4-4B80-B13C-6507E20E5E78}" presName="Name0" presStyleCnt="0">
        <dgm:presLayoutVars>
          <dgm:dir/>
          <dgm:animLvl val="lvl"/>
          <dgm:resizeHandles val="exact"/>
        </dgm:presLayoutVars>
      </dgm:prSet>
      <dgm:spPr/>
    </dgm:pt>
    <dgm:pt modelId="{89C2297D-B988-4558-B203-3DA6F44FDD48}" type="pres">
      <dgm:prSet presAssocID="{8866E6F1-6AC7-4E1F-A93A-7DD53407C597}" presName="Name8" presStyleCnt="0"/>
      <dgm:spPr/>
    </dgm:pt>
    <dgm:pt modelId="{960A05E2-9E57-49D6-9814-A5935CE52AD2}" type="pres">
      <dgm:prSet presAssocID="{8866E6F1-6AC7-4E1F-A93A-7DD53407C597}" presName="level" presStyleLbl="node1" presStyleIdx="0" presStyleCnt="4" custLinFactNeighborX="-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E905-5CFD-467F-803E-997BE0A26634}" type="pres">
      <dgm:prSet presAssocID="{8866E6F1-6AC7-4E1F-A93A-7DD53407C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C259-44C4-4AF9-A262-6E6BD32F78E1}" type="pres">
      <dgm:prSet presAssocID="{D2A5DB42-1EEB-4A03-8235-28F4E97D44A6}" presName="Name8" presStyleCnt="0"/>
      <dgm:spPr/>
    </dgm:pt>
    <dgm:pt modelId="{2D724355-AB08-4950-ACFF-BD501C72911D}" type="pres">
      <dgm:prSet presAssocID="{D2A5DB42-1EEB-4A03-8235-28F4E97D44A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1746-E094-4A38-BAA6-EAB518F2757A}" type="pres">
      <dgm:prSet presAssocID="{D2A5DB42-1EEB-4A03-8235-28F4E97D44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6386-081F-4C66-B14F-1DA478CDBCC7}" type="pres">
      <dgm:prSet presAssocID="{903A3A69-5579-412B-BB2B-676BDB4E11AC}" presName="Name8" presStyleCnt="0"/>
      <dgm:spPr/>
    </dgm:pt>
    <dgm:pt modelId="{2668DF6B-5A64-4F0D-82A1-03499234C2DA}" type="pres">
      <dgm:prSet presAssocID="{903A3A69-5579-412B-BB2B-676BDB4E11A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A6A31-C2B5-4B51-A2DB-6ED7DA78A4E8}" type="pres">
      <dgm:prSet presAssocID="{903A3A69-5579-412B-BB2B-676BDB4E11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0C9A-D5DC-4F14-95BB-6D3BB2528444}" type="pres">
      <dgm:prSet presAssocID="{A03350E9-E5EC-4714-941F-CDF660E2BFE6}" presName="Name8" presStyleCnt="0"/>
      <dgm:spPr/>
    </dgm:pt>
    <dgm:pt modelId="{F18CCA8B-F6FD-48B7-99F5-CC144D2EDB66}" type="pres">
      <dgm:prSet presAssocID="{A03350E9-E5EC-4714-941F-CDF660E2BFE6}" presName="level" presStyleLbl="node1" presStyleIdx="3" presStyleCnt="4" custLinFactNeighborX="-1039" custLinFactNeighborY="6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DF13-93A9-47B3-AF97-1341B7D71F8C}" type="pres">
      <dgm:prSet presAssocID="{A03350E9-E5EC-4714-941F-CDF660E2BF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CEAC0-E1DC-41BA-A02A-49CFFF660264}" type="presOf" srcId="{8866E6F1-6AC7-4E1F-A93A-7DD53407C597}" destId="{960A05E2-9E57-49D6-9814-A5935CE52AD2}" srcOrd="0" destOrd="0" presId="urn:microsoft.com/office/officeart/2005/8/layout/pyramid3"/>
    <dgm:cxn modelId="{9532E3CC-FF4D-4A95-A636-D1BD2C80E229}" type="presOf" srcId="{A03350E9-E5EC-4714-941F-CDF660E2BFE6}" destId="{F18CCA8B-F6FD-48B7-99F5-CC144D2EDB66}" srcOrd="0" destOrd="0" presId="urn:microsoft.com/office/officeart/2005/8/layout/pyramid3"/>
    <dgm:cxn modelId="{18714E76-8B1A-4E84-9369-7C2F71180DBC}" srcId="{7EC263E8-E9F4-4B80-B13C-6507E20E5E78}" destId="{D2A5DB42-1EEB-4A03-8235-28F4E97D44A6}" srcOrd="1" destOrd="0" parTransId="{823C526A-8CAF-4FB6-9109-E895C0F3B21F}" sibTransId="{11F4A4F9-25D4-4F4B-9B43-432EBBC8A668}"/>
    <dgm:cxn modelId="{4DCDA281-EAF7-49D0-8643-C6A239595526}" type="presOf" srcId="{D2A5DB42-1EEB-4A03-8235-28F4E97D44A6}" destId="{BCD71746-E094-4A38-BAA6-EAB518F2757A}" srcOrd="1" destOrd="0" presId="urn:microsoft.com/office/officeart/2005/8/layout/pyramid3"/>
    <dgm:cxn modelId="{CE5F3DF2-81E7-4A19-B85D-32A85AEE6228}" type="presOf" srcId="{8866E6F1-6AC7-4E1F-A93A-7DD53407C597}" destId="{440AE905-5CFD-467F-803E-997BE0A26634}" srcOrd="1" destOrd="0" presId="urn:microsoft.com/office/officeart/2005/8/layout/pyramid3"/>
    <dgm:cxn modelId="{0A6BC741-78B0-4B2B-936F-65FCCF0300E1}" type="presOf" srcId="{903A3A69-5579-412B-BB2B-676BDB4E11AC}" destId="{2668DF6B-5A64-4F0D-82A1-03499234C2DA}" srcOrd="0" destOrd="0" presId="urn:microsoft.com/office/officeart/2005/8/layout/pyramid3"/>
    <dgm:cxn modelId="{567BCDC2-E301-41E9-8324-69913FD50F63}" srcId="{7EC263E8-E9F4-4B80-B13C-6507E20E5E78}" destId="{8866E6F1-6AC7-4E1F-A93A-7DD53407C597}" srcOrd="0" destOrd="0" parTransId="{B914D06F-C66A-4AC4-BF93-868507E1BD62}" sibTransId="{2BAC71E1-ECE8-4852-91B8-AD60884BBA14}"/>
    <dgm:cxn modelId="{F3309E42-248B-4C57-B873-20E8F4EE78A0}" srcId="{7EC263E8-E9F4-4B80-B13C-6507E20E5E78}" destId="{903A3A69-5579-412B-BB2B-676BDB4E11AC}" srcOrd="2" destOrd="0" parTransId="{BEC5780F-B2FF-4EE8-8F01-55682ADF5B10}" sibTransId="{BC8F43F5-9743-4939-A9F1-72442B18FC32}"/>
    <dgm:cxn modelId="{03164405-8062-40CB-AFAA-C2224691158A}" type="presOf" srcId="{D2A5DB42-1EEB-4A03-8235-28F4E97D44A6}" destId="{2D724355-AB08-4950-ACFF-BD501C72911D}" srcOrd="0" destOrd="0" presId="urn:microsoft.com/office/officeart/2005/8/layout/pyramid3"/>
    <dgm:cxn modelId="{4B738E91-FBB2-4705-AED5-9B728D8DC6BE}" type="presOf" srcId="{A03350E9-E5EC-4714-941F-CDF660E2BFE6}" destId="{38EBDF13-93A9-47B3-AF97-1341B7D71F8C}" srcOrd="1" destOrd="0" presId="urn:microsoft.com/office/officeart/2005/8/layout/pyramid3"/>
    <dgm:cxn modelId="{5526E443-60DA-4A63-B39A-875776B5C37C}" srcId="{7EC263E8-E9F4-4B80-B13C-6507E20E5E78}" destId="{A03350E9-E5EC-4714-941F-CDF660E2BFE6}" srcOrd="3" destOrd="0" parTransId="{28564F2A-39DD-4EC7-81D4-848C16870986}" sibTransId="{8992BC24-039E-465E-9F0A-87D01CD31D0D}"/>
    <dgm:cxn modelId="{4B5C644B-1A83-47EE-BE88-FE6E2DB868EC}" type="presOf" srcId="{903A3A69-5579-412B-BB2B-676BDB4E11AC}" destId="{C08A6A31-C2B5-4B51-A2DB-6ED7DA78A4E8}" srcOrd="1" destOrd="0" presId="urn:microsoft.com/office/officeart/2005/8/layout/pyramid3"/>
    <dgm:cxn modelId="{B7685B98-EE81-4E00-BEBC-CD0E07DA60C0}" type="presOf" srcId="{7EC263E8-E9F4-4B80-B13C-6507E20E5E78}" destId="{3E1ACB8D-9AAF-4711-914B-41118D5319B6}" srcOrd="0" destOrd="0" presId="urn:microsoft.com/office/officeart/2005/8/layout/pyramid3"/>
    <dgm:cxn modelId="{D1786E37-3734-43C1-90E3-BBBEE6CAE3A6}" type="presParOf" srcId="{3E1ACB8D-9AAF-4711-914B-41118D5319B6}" destId="{89C2297D-B988-4558-B203-3DA6F44FDD48}" srcOrd="0" destOrd="0" presId="urn:microsoft.com/office/officeart/2005/8/layout/pyramid3"/>
    <dgm:cxn modelId="{00C52E5D-BCFD-49E1-B219-816C37353AA2}" type="presParOf" srcId="{89C2297D-B988-4558-B203-3DA6F44FDD48}" destId="{960A05E2-9E57-49D6-9814-A5935CE52AD2}" srcOrd="0" destOrd="0" presId="urn:microsoft.com/office/officeart/2005/8/layout/pyramid3"/>
    <dgm:cxn modelId="{909D210A-1D19-4978-88CF-3D49B0B23830}" type="presParOf" srcId="{89C2297D-B988-4558-B203-3DA6F44FDD48}" destId="{440AE905-5CFD-467F-803E-997BE0A26634}" srcOrd="1" destOrd="0" presId="urn:microsoft.com/office/officeart/2005/8/layout/pyramid3"/>
    <dgm:cxn modelId="{1A33A707-510A-4114-AEA1-BDFD550A133D}" type="presParOf" srcId="{3E1ACB8D-9AAF-4711-914B-41118D5319B6}" destId="{EBB4C259-44C4-4AF9-A262-6E6BD32F78E1}" srcOrd="1" destOrd="0" presId="urn:microsoft.com/office/officeart/2005/8/layout/pyramid3"/>
    <dgm:cxn modelId="{AFE32657-3635-489C-BF3D-5F7DBE64F08D}" type="presParOf" srcId="{EBB4C259-44C4-4AF9-A262-6E6BD32F78E1}" destId="{2D724355-AB08-4950-ACFF-BD501C72911D}" srcOrd="0" destOrd="0" presId="urn:microsoft.com/office/officeart/2005/8/layout/pyramid3"/>
    <dgm:cxn modelId="{9DD12978-7A2C-43C3-8C25-9710CC2194DF}" type="presParOf" srcId="{EBB4C259-44C4-4AF9-A262-6E6BD32F78E1}" destId="{BCD71746-E094-4A38-BAA6-EAB518F2757A}" srcOrd="1" destOrd="0" presId="urn:microsoft.com/office/officeart/2005/8/layout/pyramid3"/>
    <dgm:cxn modelId="{1A9FFF5B-6BDF-4F43-BA61-69E0F9CC42F2}" type="presParOf" srcId="{3E1ACB8D-9AAF-4711-914B-41118D5319B6}" destId="{359C6386-081F-4C66-B14F-1DA478CDBCC7}" srcOrd="2" destOrd="0" presId="urn:microsoft.com/office/officeart/2005/8/layout/pyramid3"/>
    <dgm:cxn modelId="{C058454B-08E7-461E-8BDD-323D4FF1DCFC}" type="presParOf" srcId="{359C6386-081F-4C66-B14F-1DA478CDBCC7}" destId="{2668DF6B-5A64-4F0D-82A1-03499234C2DA}" srcOrd="0" destOrd="0" presId="urn:microsoft.com/office/officeart/2005/8/layout/pyramid3"/>
    <dgm:cxn modelId="{D60A6296-98AF-48AF-B34F-4BB097B0A99F}" type="presParOf" srcId="{359C6386-081F-4C66-B14F-1DA478CDBCC7}" destId="{C08A6A31-C2B5-4B51-A2DB-6ED7DA78A4E8}" srcOrd="1" destOrd="0" presId="urn:microsoft.com/office/officeart/2005/8/layout/pyramid3"/>
    <dgm:cxn modelId="{32F5FED8-2BA7-44B4-BF5B-3E61C161169A}" type="presParOf" srcId="{3E1ACB8D-9AAF-4711-914B-41118D5319B6}" destId="{B9810C9A-D5DC-4F14-95BB-6D3BB2528444}" srcOrd="3" destOrd="0" presId="urn:microsoft.com/office/officeart/2005/8/layout/pyramid3"/>
    <dgm:cxn modelId="{ECA36B04-46DF-4D87-9D1E-82E04A746BC9}" type="presParOf" srcId="{B9810C9A-D5DC-4F14-95BB-6D3BB2528444}" destId="{F18CCA8B-F6FD-48B7-99F5-CC144D2EDB66}" srcOrd="0" destOrd="0" presId="urn:microsoft.com/office/officeart/2005/8/layout/pyramid3"/>
    <dgm:cxn modelId="{8E4D7BA7-78A8-4D24-BF4B-D6661D0521A0}" type="presParOf" srcId="{B9810C9A-D5DC-4F14-95BB-6D3BB2528444}" destId="{38EBDF13-93A9-47B3-AF97-1341B7D71F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C8F10-69F2-4959-8B59-DF350BD645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05D61-E2C9-4719-A578-58966D7144F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  <a:endParaRPr lang="ru-RU" b="1" dirty="0">
            <a:solidFill>
              <a:schemeClr val="tx1"/>
            </a:solidFill>
          </a:endParaRPr>
        </a:p>
      </dgm:t>
    </dgm:pt>
    <dgm:pt modelId="{31D5E22A-FDA6-4F56-9338-DF86084F64CD}" type="parTrans" cxnId="{67BDECEB-0BE2-4876-A1CB-0C7D62FB4DEE}">
      <dgm:prSet/>
      <dgm:spPr/>
      <dgm:t>
        <a:bodyPr/>
        <a:lstStyle/>
        <a:p>
          <a:endParaRPr lang="ru-RU"/>
        </a:p>
      </dgm:t>
    </dgm:pt>
    <dgm:pt modelId="{FFCBABAE-E345-4E9A-A62D-66E26AA53A8D}" type="sibTrans" cxnId="{67BDECEB-0BE2-4876-A1CB-0C7D62FB4DEE}">
      <dgm:prSet/>
      <dgm:spPr/>
      <dgm:t>
        <a:bodyPr/>
        <a:lstStyle/>
        <a:p>
          <a:endParaRPr lang="ru-RU" dirty="0"/>
        </a:p>
      </dgm:t>
    </dgm:pt>
    <dgm:pt modelId="{59B8D380-1200-42AA-8DE7-1A5868D9A0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17009D7B-E543-4D8D-BD2E-3BD935D55435}" type="parTrans" cxnId="{5AF6CCE7-EC8E-4447-B7E9-BD887654C5CD}">
      <dgm:prSet/>
      <dgm:spPr/>
      <dgm:t>
        <a:bodyPr/>
        <a:lstStyle/>
        <a:p>
          <a:endParaRPr lang="ru-RU"/>
        </a:p>
      </dgm:t>
    </dgm:pt>
    <dgm:pt modelId="{C9EDE498-D6BC-412F-B36E-1F82F307AA35}" type="sibTrans" cxnId="{5AF6CCE7-EC8E-4447-B7E9-BD887654C5CD}">
      <dgm:prSet/>
      <dgm:spPr/>
      <dgm:t>
        <a:bodyPr/>
        <a:lstStyle/>
        <a:p>
          <a:endParaRPr lang="ru-RU"/>
        </a:p>
      </dgm:t>
    </dgm:pt>
    <dgm:pt modelId="{D8078191-1281-41EC-8211-550509A0B9A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</a:p>
      </dgm:t>
    </dgm:pt>
    <dgm:pt modelId="{821E0B79-BAA3-4715-9580-68E6DA310BD2}" type="parTrans" cxnId="{B7D49B40-3178-44BA-BA8F-AB55850E4899}">
      <dgm:prSet/>
      <dgm:spPr/>
      <dgm:t>
        <a:bodyPr/>
        <a:lstStyle/>
        <a:p>
          <a:endParaRPr lang="ru-RU"/>
        </a:p>
      </dgm:t>
    </dgm:pt>
    <dgm:pt modelId="{870DDABE-8756-4B62-BF8E-C4A7CBD47219}" type="sibTrans" cxnId="{B7D49B40-3178-44BA-BA8F-AB55850E4899}">
      <dgm:prSet/>
      <dgm:spPr/>
      <dgm:t>
        <a:bodyPr/>
        <a:lstStyle/>
        <a:p>
          <a:endParaRPr lang="ru-RU"/>
        </a:p>
      </dgm:t>
    </dgm:pt>
    <dgm:pt modelId="{6F350B66-AE0B-4943-B0E8-97F26DA2BE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8CAF58F7-440F-4515-A0E3-E286C8033C3A}" type="parTrans" cxnId="{F4607C21-D27C-43A9-B4BB-EA1089BC02E1}">
      <dgm:prSet/>
      <dgm:spPr/>
      <dgm:t>
        <a:bodyPr/>
        <a:lstStyle/>
        <a:p>
          <a:endParaRPr lang="ru-RU"/>
        </a:p>
      </dgm:t>
    </dgm:pt>
    <dgm:pt modelId="{778149AD-3955-404D-8726-534C1A7BE3A5}" type="sibTrans" cxnId="{F4607C21-D27C-43A9-B4BB-EA1089BC02E1}">
      <dgm:prSet/>
      <dgm:spPr/>
      <dgm:t>
        <a:bodyPr/>
        <a:lstStyle/>
        <a:p>
          <a:endParaRPr lang="ru-RU"/>
        </a:p>
      </dgm:t>
    </dgm:pt>
    <dgm:pt modelId="{A609E201-8C89-4985-AC66-188FEF054278}" type="pres">
      <dgm:prSet presAssocID="{69EC8F10-69F2-4959-8B59-DF350BD64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85F59-4668-4AA5-A4C6-C8ECDAF67165}" type="pres">
      <dgm:prSet presAssocID="{69EC8F10-69F2-4959-8B59-DF350BD6456C}" presName="cycle" presStyleCnt="0"/>
      <dgm:spPr/>
    </dgm:pt>
    <dgm:pt modelId="{D6C38E06-56D4-46C6-A6C9-7042CF7F8732}" type="pres">
      <dgm:prSet presAssocID="{4A105D61-E2C9-4719-A578-58966D7144F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EF97-6F7B-4F81-8D70-66BEA2C46F33}" type="pres">
      <dgm:prSet presAssocID="{FFCBABAE-E345-4E9A-A62D-66E26AA53A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9C7B5C1-48B3-4ADF-9C1C-C2B138442E84}" type="pres">
      <dgm:prSet presAssocID="{59B8D380-1200-42AA-8DE7-1A5868D9A09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D193-BF73-4C5A-BA1C-1DF0703413A7}" type="pres">
      <dgm:prSet presAssocID="{D8078191-1281-41EC-8211-550509A0B9A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6803-DAE2-4B8D-B82F-DC128A3F07F2}" type="pres">
      <dgm:prSet presAssocID="{6F350B66-AE0B-4943-B0E8-97F26DA2BEC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9A8F8-C319-4902-80F9-F6CE2A715B18}" type="presOf" srcId="{4A105D61-E2C9-4719-A578-58966D7144F2}" destId="{D6C38E06-56D4-46C6-A6C9-7042CF7F8732}" srcOrd="0" destOrd="0" presId="urn:microsoft.com/office/officeart/2005/8/layout/cycle3"/>
    <dgm:cxn modelId="{439FDC74-4C84-4229-84D6-C0B866A8648D}" type="presOf" srcId="{59B8D380-1200-42AA-8DE7-1A5868D9A092}" destId="{79C7B5C1-48B3-4ADF-9C1C-C2B138442E84}" srcOrd="0" destOrd="0" presId="urn:microsoft.com/office/officeart/2005/8/layout/cycle3"/>
    <dgm:cxn modelId="{67BDECEB-0BE2-4876-A1CB-0C7D62FB4DEE}" srcId="{69EC8F10-69F2-4959-8B59-DF350BD6456C}" destId="{4A105D61-E2C9-4719-A578-58966D7144F2}" srcOrd="0" destOrd="0" parTransId="{31D5E22A-FDA6-4F56-9338-DF86084F64CD}" sibTransId="{FFCBABAE-E345-4E9A-A62D-66E26AA53A8D}"/>
    <dgm:cxn modelId="{8C57504D-CC15-4163-A2EC-D8B7B539EF93}" type="presOf" srcId="{6F350B66-AE0B-4943-B0E8-97F26DA2BECD}" destId="{71426803-DAE2-4B8D-B82F-DC128A3F07F2}" srcOrd="0" destOrd="0" presId="urn:microsoft.com/office/officeart/2005/8/layout/cycle3"/>
    <dgm:cxn modelId="{B7D49B40-3178-44BA-BA8F-AB55850E4899}" srcId="{69EC8F10-69F2-4959-8B59-DF350BD6456C}" destId="{D8078191-1281-41EC-8211-550509A0B9A1}" srcOrd="2" destOrd="0" parTransId="{821E0B79-BAA3-4715-9580-68E6DA310BD2}" sibTransId="{870DDABE-8756-4B62-BF8E-C4A7CBD47219}"/>
    <dgm:cxn modelId="{B0EB888F-A492-4A66-90DD-DE1E97CCB623}" type="presOf" srcId="{D8078191-1281-41EC-8211-550509A0B9A1}" destId="{3234D193-BF73-4C5A-BA1C-1DF0703413A7}" srcOrd="0" destOrd="0" presId="urn:microsoft.com/office/officeart/2005/8/layout/cycle3"/>
    <dgm:cxn modelId="{F4607C21-D27C-43A9-B4BB-EA1089BC02E1}" srcId="{69EC8F10-69F2-4959-8B59-DF350BD6456C}" destId="{6F350B66-AE0B-4943-B0E8-97F26DA2BECD}" srcOrd="3" destOrd="0" parTransId="{8CAF58F7-440F-4515-A0E3-E286C8033C3A}" sibTransId="{778149AD-3955-404D-8726-534C1A7BE3A5}"/>
    <dgm:cxn modelId="{C4AC1C40-B478-4C6F-B799-0F6A8D7103F1}" type="presOf" srcId="{69EC8F10-69F2-4959-8B59-DF350BD6456C}" destId="{A609E201-8C89-4985-AC66-188FEF054278}" srcOrd="0" destOrd="0" presId="urn:microsoft.com/office/officeart/2005/8/layout/cycle3"/>
    <dgm:cxn modelId="{7783D510-24C3-494D-945F-9CE2D444B765}" type="presOf" srcId="{FFCBABAE-E345-4E9A-A62D-66E26AA53A8D}" destId="{F22FEF97-6F7B-4F81-8D70-66BEA2C46F33}" srcOrd="0" destOrd="0" presId="urn:microsoft.com/office/officeart/2005/8/layout/cycle3"/>
    <dgm:cxn modelId="{5AF6CCE7-EC8E-4447-B7E9-BD887654C5CD}" srcId="{69EC8F10-69F2-4959-8B59-DF350BD6456C}" destId="{59B8D380-1200-42AA-8DE7-1A5868D9A092}" srcOrd="1" destOrd="0" parTransId="{17009D7B-E543-4D8D-BD2E-3BD935D55435}" sibTransId="{C9EDE498-D6BC-412F-B36E-1F82F307AA35}"/>
    <dgm:cxn modelId="{0C420BE5-6728-47A2-A75D-3DE8E6330779}" type="presParOf" srcId="{A609E201-8C89-4985-AC66-188FEF054278}" destId="{84C85F59-4668-4AA5-A4C6-C8ECDAF67165}" srcOrd="0" destOrd="0" presId="urn:microsoft.com/office/officeart/2005/8/layout/cycle3"/>
    <dgm:cxn modelId="{79DA8108-71A4-4F2E-8734-60D7826CD6F6}" type="presParOf" srcId="{84C85F59-4668-4AA5-A4C6-C8ECDAF67165}" destId="{D6C38E06-56D4-46C6-A6C9-7042CF7F8732}" srcOrd="0" destOrd="0" presId="urn:microsoft.com/office/officeart/2005/8/layout/cycle3"/>
    <dgm:cxn modelId="{90889D84-101D-48D0-A499-4DE87511E2FF}" type="presParOf" srcId="{84C85F59-4668-4AA5-A4C6-C8ECDAF67165}" destId="{F22FEF97-6F7B-4F81-8D70-66BEA2C46F33}" srcOrd="1" destOrd="0" presId="urn:microsoft.com/office/officeart/2005/8/layout/cycle3"/>
    <dgm:cxn modelId="{15F79E7F-C283-4BFF-BEB8-824040A68F08}" type="presParOf" srcId="{84C85F59-4668-4AA5-A4C6-C8ECDAF67165}" destId="{79C7B5C1-48B3-4ADF-9C1C-C2B138442E84}" srcOrd="2" destOrd="0" presId="urn:microsoft.com/office/officeart/2005/8/layout/cycle3"/>
    <dgm:cxn modelId="{86853796-7610-4A69-ADF4-46DFDC031545}" type="presParOf" srcId="{84C85F59-4668-4AA5-A4C6-C8ECDAF67165}" destId="{3234D193-BF73-4C5A-BA1C-1DF0703413A7}" srcOrd="3" destOrd="0" presId="urn:microsoft.com/office/officeart/2005/8/layout/cycle3"/>
    <dgm:cxn modelId="{B402581E-E40B-4C61-B494-C6F6DA2735E4}" type="presParOf" srcId="{84C85F59-4668-4AA5-A4C6-C8ECDAF67165}" destId="{71426803-DAE2-4B8D-B82F-DC128A3F07F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F879-2F76-423C-AB92-A035B7583EDF}">
      <dsp:nvSpPr>
        <dsp:cNvPr id="0" name=""/>
        <dsp:cNvSpPr/>
      </dsp:nvSpPr>
      <dsp:spPr>
        <a:xfrm>
          <a:off x="0" y="0"/>
          <a:ext cx="10454184" cy="96531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10454184" cy="965313"/>
      </dsp:txXfrm>
    </dsp:sp>
    <dsp:sp modelId="{A9473F00-3FB7-4AFF-AF06-E1FF841C8FFB}">
      <dsp:nvSpPr>
        <dsp:cNvPr id="0" name=""/>
        <dsp:cNvSpPr/>
      </dsp:nvSpPr>
      <dsp:spPr>
        <a:xfrm>
          <a:off x="0" y="965313"/>
          <a:ext cx="2613546" cy="2027158"/>
        </a:xfrm>
        <a:prstGeom prst="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Захоронение: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- На мусорных полигонах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- На свалках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0" y="965313"/>
        <a:ext cx="2613546" cy="2027158"/>
      </dsp:txXfrm>
    </dsp:sp>
    <dsp:sp modelId="{0CC4BF99-93DC-47F7-B9E5-0ACB696BA7D8}">
      <dsp:nvSpPr>
        <dsp:cNvPr id="0" name=""/>
        <dsp:cNvSpPr/>
      </dsp:nvSpPr>
      <dsp:spPr>
        <a:xfrm>
          <a:off x="2613546" y="965313"/>
          <a:ext cx="2613546" cy="202715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Сжигание: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- На мусоро-сжигательных заводах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2613546" y="965313"/>
        <a:ext cx="2613546" cy="2027158"/>
      </dsp:txXfrm>
    </dsp:sp>
    <dsp:sp modelId="{F6B79DB6-4717-47B7-9712-6A92849D72F0}">
      <dsp:nvSpPr>
        <dsp:cNvPr id="0" name=""/>
        <dsp:cNvSpPr/>
      </dsp:nvSpPr>
      <dsp:spPr>
        <a:xfrm>
          <a:off x="5227092" y="965313"/>
          <a:ext cx="2613546" cy="20271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Вторичная переработка: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- На мусоро-перерабатывающих заводах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5227092" y="965313"/>
        <a:ext cx="2613546" cy="2027158"/>
      </dsp:txXfrm>
    </dsp:sp>
    <dsp:sp modelId="{0726452D-B5BF-445D-99E7-D15555B9B544}">
      <dsp:nvSpPr>
        <dsp:cNvPr id="0" name=""/>
        <dsp:cNvSpPr/>
      </dsp:nvSpPr>
      <dsp:spPr>
        <a:xfrm>
          <a:off x="7840638" y="965313"/>
          <a:ext cx="2613546" cy="202715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Компостирование: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- На мусоро-перерабатывающих заводах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7840638" y="965313"/>
        <a:ext cx="2613546" cy="2027158"/>
      </dsp:txXfrm>
    </dsp:sp>
    <dsp:sp modelId="{5266DBF4-D0A8-4290-BEAE-9FBE4E10B94F}">
      <dsp:nvSpPr>
        <dsp:cNvPr id="0" name=""/>
        <dsp:cNvSpPr/>
      </dsp:nvSpPr>
      <dsp:spPr>
        <a:xfrm>
          <a:off x="0" y="2992472"/>
          <a:ext cx="10454184" cy="2252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05E2-9E57-49D6-9814-A5935CE52AD2}">
      <dsp:nvSpPr>
        <dsp:cNvPr id="0" name=""/>
        <dsp:cNvSpPr/>
      </dsp:nvSpPr>
      <dsp:spPr>
        <a:xfrm rot="10800000">
          <a:off x="0" y="0"/>
          <a:ext cx="10508776" cy="1114914"/>
        </a:xfrm>
        <a:prstGeom prst="trapezoid">
          <a:avLst>
            <a:gd name="adj" fmla="val 117820"/>
          </a:avLst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sp:txBody>
      <dsp:txXfrm rot="-10800000">
        <a:off x="1839035" y="0"/>
        <a:ext cx="6830704" cy="1114914"/>
      </dsp:txXfrm>
    </dsp:sp>
    <dsp:sp modelId="{2D724355-AB08-4950-ACFF-BD501C72911D}">
      <dsp:nvSpPr>
        <dsp:cNvPr id="0" name=""/>
        <dsp:cNvSpPr/>
      </dsp:nvSpPr>
      <dsp:spPr>
        <a:xfrm rot="10800000">
          <a:off x="1313597" y="1114914"/>
          <a:ext cx="7881582" cy="1114914"/>
        </a:xfrm>
        <a:prstGeom prst="trapezoid">
          <a:avLst>
            <a:gd name="adj" fmla="val 11782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sp:txBody>
      <dsp:txXfrm rot="-10800000">
        <a:off x="2692873" y="1114914"/>
        <a:ext cx="5123028" cy="1114914"/>
      </dsp:txXfrm>
    </dsp:sp>
    <dsp:sp modelId="{2668DF6B-5A64-4F0D-82A1-03499234C2DA}">
      <dsp:nvSpPr>
        <dsp:cNvPr id="0" name=""/>
        <dsp:cNvSpPr/>
      </dsp:nvSpPr>
      <dsp:spPr>
        <a:xfrm rot="10800000">
          <a:off x="2627194" y="2229829"/>
          <a:ext cx="5254388" cy="1114914"/>
        </a:xfrm>
        <a:prstGeom prst="trapezoid">
          <a:avLst>
            <a:gd name="adj" fmla="val 117820"/>
          </a:avLst>
        </a:prstGeom>
        <a:solidFill>
          <a:srgbClr val="AA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sp:txBody>
      <dsp:txXfrm rot="-10800000">
        <a:off x="3546711" y="2229829"/>
        <a:ext cx="3415352" cy="1114914"/>
      </dsp:txXfrm>
    </dsp:sp>
    <dsp:sp modelId="{F18CCA8B-F6FD-48B7-99F5-CC144D2EDB66}">
      <dsp:nvSpPr>
        <dsp:cNvPr id="0" name=""/>
        <dsp:cNvSpPr/>
      </dsp:nvSpPr>
      <dsp:spPr>
        <a:xfrm rot="10800000">
          <a:off x="3913494" y="3344743"/>
          <a:ext cx="2627194" cy="1114914"/>
        </a:xfrm>
        <a:prstGeom prst="trapezoid">
          <a:avLst>
            <a:gd name="adj" fmla="val 11782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sp:txBody>
      <dsp:txXfrm rot="-10800000">
        <a:off x="3913494" y="3344743"/>
        <a:ext cx="2627194" cy="1114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FEF97-6F7B-4F81-8D70-66BEA2C46F33}">
      <dsp:nvSpPr>
        <dsp:cNvPr id="0" name=""/>
        <dsp:cNvSpPr/>
      </dsp:nvSpPr>
      <dsp:spPr>
        <a:xfrm>
          <a:off x="984772" y="-46366"/>
          <a:ext cx="2957296" cy="2957296"/>
        </a:xfrm>
        <a:prstGeom prst="circularArrow">
          <a:avLst>
            <a:gd name="adj1" fmla="val 4668"/>
            <a:gd name="adj2" fmla="val 272909"/>
            <a:gd name="adj3" fmla="val 13088094"/>
            <a:gd name="adj4" fmla="val 1785838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8E06-56D4-46C6-A6C9-7042CF7F8732}">
      <dsp:nvSpPr>
        <dsp:cNvPr id="0" name=""/>
        <dsp:cNvSpPr/>
      </dsp:nvSpPr>
      <dsp:spPr>
        <a:xfrm>
          <a:off x="1544449" y="373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Мусор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589309" y="45233"/>
        <a:ext cx="1748223" cy="829251"/>
      </dsp:txXfrm>
    </dsp:sp>
    <dsp:sp modelId="{79C7B5C1-48B3-4ADF-9C1C-C2B138442E84}">
      <dsp:nvSpPr>
        <dsp:cNvPr id="0" name=""/>
        <dsp:cNvSpPr/>
      </dsp:nvSpPr>
      <dsp:spPr>
        <a:xfrm>
          <a:off x="2606315" y="1062239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Новый</a:t>
          </a:r>
          <a:r>
            <a:rPr lang="ru-RU" sz="2300" b="1" kern="1200" dirty="0" smtClean="0"/>
            <a:t> </a:t>
          </a:r>
          <a:r>
            <a:rPr lang="ru-RU" sz="2300" b="1" kern="1200" dirty="0" smtClean="0">
              <a:solidFill>
                <a:schemeClr val="tx1"/>
              </a:solidFill>
            </a:rPr>
            <a:t>продукт</a:t>
          </a:r>
        </a:p>
      </dsp:txBody>
      <dsp:txXfrm>
        <a:off x="2651175" y="1107099"/>
        <a:ext cx="1748223" cy="829251"/>
      </dsp:txXfrm>
    </dsp:sp>
    <dsp:sp modelId="{3234D193-BF73-4C5A-BA1C-1DF0703413A7}">
      <dsp:nvSpPr>
        <dsp:cNvPr id="0" name=""/>
        <dsp:cNvSpPr/>
      </dsp:nvSpPr>
      <dsp:spPr>
        <a:xfrm>
          <a:off x="1544449" y="2124105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Мусор</a:t>
          </a:r>
        </a:p>
      </dsp:txBody>
      <dsp:txXfrm>
        <a:off x="1589309" y="2168965"/>
        <a:ext cx="1748223" cy="829251"/>
      </dsp:txXfrm>
    </dsp:sp>
    <dsp:sp modelId="{71426803-DAE2-4B8D-B82F-DC128A3F07F2}">
      <dsp:nvSpPr>
        <dsp:cNvPr id="0" name=""/>
        <dsp:cNvSpPr/>
      </dsp:nvSpPr>
      <dsp:spPr>
        <a:xfrm>
          <a:off x="482583" y="1062239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Новый</a:t>
          </a:r>
          <a:r>
            <a:rPr lang="ru-RU" sz="2300" b="1" kern="1200" dirty="0" smtClean="0"/>
            <a:t> </a:t>
          </a:r>
          <a:r>
            <a:rPr lang="ru-RU" sz="2300" b="1" kern="1200" dirty="0" smtClean="0">
              <a:solidFill>
                <a:schemeClr val="tx1"/>
              </a:solidFill>
            </a:rPr>
            <a:t>продукт</a:t>
          </a:r>
        </a:p>
      </dsp:txBody>
      <dsp:txXfrm>
        <a:off x="527443" y="1107099"/>
        <a:ext cx="1748223" cy="829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13.06.2025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13.06.2025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 dirty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D:\Экоурок\Материалы для урока\Логотип (растровый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38" y="1"/>
            <a:ext cx="1838036" cy="1299588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hotodune-1895990-green-grass-l.jpg"/>
          <p:cNvPicPr>
            <a:picLocks noChangeAspect="1"/>
          </p:cNvPicPr>
          <p:nvPr userDrawn="1"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78;&#1080;&#1074;&#1080;%20&#1047;&#1077;&#1084;&#1083;&#1103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45;&#1044;&#1054;&#1056;\Desktop\&#1050;&#1083;&#1072;&#1089;&#1089;&#1085;&#1099;&#1081;%20&#1095;&#1072;&#1089;%201%20&#1089;&#1077;&#1085;&#1090;&#1103;&#1073;&#1088;&#1103;%20&#1101;&#1082;&#1086;&#1083;&#1086;&#1075;&#1080;&#1103;\&#1090;&#1088;&#1072;&#1075;&#1080;&#1095;&#1085;&#1072;&#1103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0;&#1045;&#1044;&#1054;&#1056;\Desktop\&#1050;&#1083;&#1072;&#1089;&#1089;&#1085;&#1099;&#1081;%20&#1095;&#1072;&#1089;%201%20&#1089;&#1077;&#1085;&#1090;&#1103;&#1073;&#1088;&#1103;%20&#1101;&#1082;&#1086;&#1083;&#1086;&#1075;&#1080;&#1103;\&#1090;&#1088;&#1072;&#1075;&#1080;&#1095;&#1085;&#1072;&#1103;.mp3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ГУО «Детский сад №69 </a:t>
            </a:r>
            <a:r>
              <a:rPr lang="ru-RU" dirty="0" err="1" smtClean="0"/>
              <a:t>г.Могилева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вред от неправильного обращения с отходами»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2593075" y="282937"/>
          <a:ext cx="89392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0" y="-1"/>
            <a:ext cx="2456597" cy="2197291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Состав бытовых отходов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 </a:t>
            </a:r>
            <a:r>
              <a:rPr lang="ru-RU" altLang="ru-RU" sz="16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Республике Беларусь</a:t>
            </a:r>
            <a:endParaRPr lang="ru-RU" altLang="ru-RU" sz="16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ая выноска 25"/>
          <p:cNvSpPr/>
          <p:nvPr/>
        </p:nvSpPr>
        <p:spPr>
          <a:xfrm>
            <a:off x="0" y="0"/>
            <a:ext cx="2347415" cy="3725839"/>
          </a:xfrm>
          <a:prstGeom prst="wedgeRectCallout">
            <a:avLst>
              <a:gd name="adj1" fmla="val 63603"/>
              <a:gd name="adj2" fmla="val -19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Сколько времени разлагается бытовой мусор? </a:t>
            </a:r>
            <a:endParaRPr lang="ru-RU" altLang="ru-RU" sz="2400" b="1" dirty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425588" y="4080682"/>
            <a:ext cx="6182435" cy="2606722"/>
          </a:xfrm>
          <a:prstGeom prst="wedgeRectCallout">
            <a:avLst>
              <a:gd name="adj1" fmla="val 56288"/>
              <a:gd name="adj2" fmla="val -21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На каждого жителя России приходится более 400 кг мусора в год.</a:t>
            </a:r>
          </a:p>
          <a:p>
            <a:r>
              <a:rPr lang="ru-RU" altLang="ru-RU" sz="24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Общая численность населения в России на 2017 год составляет приблизительно 150 </a:t>
            </a:r>
            <a:r>
              <a:rPr lang="ru-RU" altLang="ru-RU" sz="2400" b="1" dirty="0" err="1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млн</a:t>
            </a:r>
            <a:r>
              <a:rPr lang="ru-RU" altLang="ru-RU" sz="24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 человек</a:t>
            </a:r>
          </a:p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243009" y="555012"/>
            <a:ext cx="2142699" cy="1451212"/>
          </a:xfrm>
          <a:prstGeom prst="wedgeRectCallout">
            <a:avLst>
              <a:gd name="adj1" fmla="val 69613"/>
              <a:gd name="adj2" fmla="val -2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БУМАГА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от 2 до 10 лет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245283" y="2263254"/>
            <a:ext cx="2142699" cy="1451212"/>
          </a:xfrm>
          <a:prstGeom prst="wedgeRectCallout">
            <a:avLst>
              <a:gd name="adj1" fmla="val 67702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ПЛАСТИКОВАЯ БУТЫЛКА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500 лет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681780" y="2251882"/>
            <a:ext cx="2142699" cy="1451212"/>
          </a:xfrm>
          <a:prstGeom prst="wedgeRectCallout">
            <a:avLst>
              <a:gd name="adj1" fmla="val 69613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ЖЕСТЯНАЯ БАНКА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100 лет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695426" y="548186"/>
            <a:ext cx="2142699" cy="1451212"/>
          </a:xfrm>
          <a:prstGeom prst="wedgeRectCallout">
            <a:avLst>
              <a:gd name="adj1" fmla="val 67702"/>
              <a:gd name="adj2" fmla="val -2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2-5 недель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7783770" y="2281451"/>
            <a:ext cx="2142699" cy="1451212"/>
          </a:xfrm>
          <a:prstGeom prst="wedgeRectCallout">
            <a:avLst>
              <a:gd name="adj1" fmla="val -19558"/>
              <a:gd name="adj2" fmla="val 72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СТЕКЛО 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более 1000 лет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854282" y="536813"/>
            <a:ext cx="2142699" cy="1451212"/>
          </a:xfrm>
          <a:prstGeom prst="wedgeRectCallout">
            <a:avLst>
              <a:gd name="adj1" fmla="val 68339"/>
              <a:gd name="adj2" fmla="val -18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Meiryo" panose="020B0604030504040204" pitchFamily="34" charset="-128"/>
                <a:ea typeface="+mj-ea"/>
                <a:cs typeface="+mj-cs"/>
              </a:rPr>
              <a:t>ШЕРСТЯНОЙ НОСОК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Какой выход вы видите из сложившейся ситуации?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-13648"/>
            <a:ext cx="12192000" cy="6858000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50377" y="2361071"/>
            <a:ext cx="2838733" cy="1117614"/>
          </a:xfrm>
          <a:prstGeom prst="wedgeRectCallout">
            <a:avLst>
              <a:gd name="adj1" fmla="val -19871"/>
              <a:gd name="adj2" fmla="val 68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21371" y="2320119"/>
            <a:ext cx="2552127" cy="111911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Опасные отходы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37293" y="3605284"/>
            <a:ext cx="2508915" cy="1990298"/>
          </a:xfrm>
          <a:prstGeom prst="wedgeRectCallout">
            <a:avLst>
              <a:gd name="adj1" fmla="val -21272"/>
              <a:gd name="adj2" fmla="val 3295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Батарейки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Лампы накаливания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Градусники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Аккумуляторы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Бытовая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другие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7529" y="1599070"/>
            <a:ext cx="2347414" cy="1119116"/>
          </a:xfrm>
          <a:prstGeom prst="wedge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Вторичное сырье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14779" y="4394577"/>
            <a:ext cx="2342869" cy="485670"/>
          </a:xfrm>
          <a:prstGeom prst="wedgeRectCallout">
            <a:avLst>
              <a:gd name="adj1" fmla="val -20170"/>
              <a:gd name="adj2" fmla="val 25915"/>
            </a:avLst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01137" y="5076962"/>
            <a:ext cx="2383806" cy="491316"/>
          </a:xfrm>
          <a:prstGeom prst="wedgeRectCallout">
            <a:avLst>
              <a:gd name="adj1" fmla="val -20170"/>
              <a:gd name="adj2" fmla="val 2103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12505" y="3730387"/>
            <a:ext cx="2345143" cy="496963"/>
          </a:xfrm>
          <a:prstGeom prst="wedgeRectCallout">
            <a:avLst>
              <a:gd name="adj1" fmla="val -19507"/>
              <a:gd name="adj2" fmla="val 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Бумага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01136" y="3047999"/>
            <a:ext cx="2383807" cy="471551"/>
          </a:xfrm>
          <a:prstGeom prst="wedgeRectCallout">
            <a:avLst>
              <a:gd name="adj1" fmla="val -20833"/>
              <a:gd name="adj2" fmla="val 3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</a:p>
        </p:txBody>
      </p:sp>
      <p:sp>
        <p:nvSpPr>
          <p:cNvPr id="17" name="Стрелка вниз 16"/>
          <p:cNvSpPr/>
          <p:nvPr/>
        </p:nvSpPr>
        <p:spPr>
          <a:xfrm rot="18037258">
            <a:off x="3293413" y="809182"/>
            <a:ext cx="668741" cy="1807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824697">
            <a:off x="4749800" y="-326733"/>
            <a:ext cx="668741" cy="3267463"/>
          </a:xfrm>
          <a:prstGeom prst="downArrow">
            <a:avLst>
              <a:gd name="adj1" fmla="val 50000"/>
              <a:gd name="adj2" fmla="val 581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514901" y="1433015"/>
            <a:ext cx="668741" cy="7096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555845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Как сортировать отходы? 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771797" y="2060812"/>
            <a:ext cx="2420203" cy="4797189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Для чего придумали раздельный сбор мусора?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Готовы ли вы сортировать бытовой 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мусор?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473958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Что делать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 отходами?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41944" y="1787857"/>
          <a:ext cx="10454185" cy="32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1"/>
            <a:ext cx="11436824" cy="777922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Комплексный подход к обращению с отходами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41695" y="1296530"/>
          <a:ext cx="10508776" cy="445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0" y="0"/>
            <a:ext cx="5227093" cy="996287"/>
          </a:xfrm>
          <a:prstGeom prst="wedgeRectCallout">
            <a:avLst>
              <a:gd name="adj1" fmla="val -21334"/>
              <a:gd name="adj2" fmla="val 35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Вторая жизнь отходов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043450" y="1473959"/>
          <a:ext cx="4926842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658666" y="4301120"/>
            <a:ext cx="2012581" cy="1819900"/>
            <a:chOff x="581385" y="2654249"/>
            <a:chExt cx="1407082" cy="3404231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596396" y="2654249"/>
              <a:ext cx="1392071" cy="1273582"/>
            </a:xfrm>
            <a:prstGeom prst="wedgeRectCallout">
              <a:avLst>
                <a:gd name="adj1" fmla="val 20455"/>
                <a:gd name="adj2" fmla="val 100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СТЕКЛЯННЫЕ ОТХОДЫ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581385" y="4485766"/>
              <a:ext cx="1392071" cy="1572714"/>
            </a:xfrm>
            <a:prstGeom prst="wedgeRectCallout">
              <a:avLst>
                <a:gd name="adj1" fmla="val -11928"/>
                <a:gd name="adj2" fmla="val 61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Новые бутылки</a:t>
              </a:r>
            </a:p>
            <a:p>
              <a:r>
                <a:rPr lang="ru-RU" dirty="0" smtClean="0"/>
                <a:t> Новые банки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74027" y="5417079"/>
            <a:ext cx="4665257" cy="1045143"/>
            <a:chOff x="-5404512" y="2319181"/>
            <a:chExt cx="4665257" cy="2218949"/>
          </a:xfrm>
        </p:grpSpPr>
        <p:sp>
          <p:nvSpPr>
            <p:cNvPr id="14" name="Прямоугольная выноска 13"/>
            <p:cNvSpPr/>
            <p:nvPr/>
          </p:nvSpPr>
          <p:spPr>
            <a:xfrm>
              <a:off x="-2718180" y="2327191"/>
              <a:ext cx="1978925" cy="2210939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Компонент при производстве бетона, цемента</a:t>
              </a:r>
              <a:endParaRPr lang="ru-RU" dirty="0"/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-5404512" y="2319181"/>
              <a:ext cx="2345138" cy="2210939"/>
            </a:xfrm>
            <a:prstGeom prst="wedgeRectCallout">
              <a:avLst>
                <a:gd name="adj1" fmla="val 63264"/>
                <a:gd name="adj2" fmla="val -20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СТЕКЛЯННЫЙ БОЙ, </a:t>
              </a:r>
              <a:r>
                <a:rPr lang="ru-RU" dirty="0" smtClean="0">
                  <a:solidFill>
                    <a:schemeClr val="tx2"/>
                  </a:solidFill>
                </a:rPr>
                <a:t>ОСКОЛКИ СТЕКЛА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19999" y="1009935"/>
            <a:ext cx="1785583" cy="3582536"/>
            <a:chOff x="5354472" y="3275464"/>
            <a:chExt cx="1785583" cy="3582536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ПЛАСТМАССА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Ведра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Канистры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Пленка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Ящики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Строительные материалы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Плитка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Черепица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Топливо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Одежда (флис)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764974" y="316173"/>
            <a:ext cx="1785583" cy="3582536"/>
            <a:chOff x="5354472" y="3275464"/>
            <a:chExt cx="1785583" cy="3582536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МАКУЛАТУРА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Писчая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Упаковочная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Туалетная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Картон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Утеплители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2776" y="1228297"/>
            <a:ext cx="2113129" cy="2770498"/>
            <a:chOff x="-4001069" y="-3203498"/>
            <a:chExt cx="2440676" cy="4126228"/>
          </a:xfrm>
        </p:grpSpPr>
        <p:sp>
          <p:nvSpPr>
            <p:cNvPr id="24" name="Прямоугольная выноска 23"/>
            <p:cNvSpPr/>
            <p:nvPr/>
          </p:nvSpPr>
          <p:spPr>
            <a:xfrm>
              <a:off x="-4001069" y="-492100"/>
              <a:ext cx="2440676" cy="1414830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Удобрения (компост)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Биотопливо</a:t>
              </a:r>
              <a:endParaRPr lang="ru-RU" dirty="0"/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-3998792" y="-3203498"/>
              <a:ext cx="2345138" cy="2210937"/>
            </a:xfrm>
            <a:prstGeom prst="wedgeRectCallout">
              <a:avLst>
                <a:gd name="adj1" fmla="val 20199"/>
                <a:gd name="adj2" fmla="val 68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ОРГАНИЧЕСКИЕ ОТХОДЫ:</a:t>
              </a:r>
            </a:p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ОСТАТКИ ЕДЫ,</a:t>
              </a:r>
            </a:p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ОПАВШИЕ ЛИСТЬЯ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>
            <a:hlinkClick r:id="rId2" action="ppaction://hlinkfile"/>
          </p:cNvPr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2388" y="0"/>
            <a:ext cx="6502401" cy="57673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E0514-5442-41FF-8EAF-95DB43C38056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51928" y="1487606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Живи Земля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185771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latin typeface="Meiryo" panose="020B0604030504040204" pitchFamily="34" charset="-128"/>
              </a:rPr>
              <a:t>Спасибо за внимание! </a:t>
            </a:r>
            <a:endParaRPr lang="ru-RU" altLang="ru-RU" sz="3200" b="1" dirty="0">
              <a:latin typeface="Meiryo" panose="020B0604030504040204" pitchFamily="34" charset="-128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1696" y="5530755"/>
            <a:ext cx="410402" cy="228600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4" descr="tech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6096000" cy="3975100"/>
          </a:xfrm>
          <a:prstGeom prst="rect">
            <a:avLst/>
          </a:prstGeom>
          <a:noFill/>
        </p:spPr>
      </p:pic>
      <p:pic>
        <p:nvPicPr>
          <p:cNvPr id="8" name="Picture 9" descr="3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6901" y="1"/>
            <a:ext cx="6105099" cy="3493826"/>
          </a:xfrm>
        </p:spPr>
      </p:pic>
      <p:pic>
        <p:nvPicPr>
          <p:cNvPr id="9" name="Picture 4" descr="m_8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89110" y="3439236"/>
            <a:ext cx="5977720" cy="34187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38233" y="327545"/>
            <a:ext cx="7751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Ежегодно в Тихий океан сбрасывается 9 млн. тонн отходов, в Атлантику — свыше 30 млн. тонн. Главный загрязнитель мирового океана — нефть.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трагич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Содержимое 10" descr="hav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kk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Свалки Великобрит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8130" name="Picture 2" descr="Фреш Килл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9154" name="Picture 2" descr="Посёлок Саларьево,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трагич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Shape 157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43200" y="891472"/>
            <a:ext cx="701494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«Человечество не погибнет в атомном кошмаре,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задохнётся в собственных отходах».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2253224"/>
            <a:ext cx="4846320" cy="2387600"/>
          </a:xfrm>
        </p:spPr>
        <p:txBody>
          <a:bodyPr>
            <a:noAutofit/>
          </a:bodyPr>
          <a:lstStyle/>
          <a:p>
            <a:r>
              <a:rPr lang="ru-RU" altLang="ru-RU" sz="4400" b="1" dirty="0" smtClean="0">
                <a:latin typeface="Meiryo" panose="020B0604030504040204" pitchFamily="34" charset="-128"/>
              </a:rPr>
              <a:t> Экологический </a:t>
            </a:r>
            <a:r>
              <a:rPr lang="ru-RU" altLang="ru-RU" sz="4400" b="1" dirty="0">
                <a:latin typeface="Meiryo" panose="020B0604030504040204" pitchFamily="34" charset="-128"/>
              </a:rPr>
              <a:t>урок </a:t>
            </a:r>
            <a:r>
              <a:rPr lang="ru-RU" altLang="ru-RU" sz="5400" b="1" dirty="0" smtClean="0">
                <a:latin typeface="Meiryo" panose="020B0604030504040204" pitchFamily="34" charset="-128"/>
              </a:rPr>
              <a:t/>
            </a:r>
            <a:br>
              <a:rPr lang="ru-RU" altLang="ru-RU" sz="5400" b="1" dirty="0" smtClean="0">
                <a:latin typeface="Meiryo" panose="020B0604030504040204" pitchFamily="34" charset="-128"/>
              </a:rPr>
            </a:br>
            <a:r>
              <a:rPr lang="ru-RU" altLang="ru-RU" sz="3200" b="1" dirty="0" smtClean="0">
                <a:latin typeface="Meiryo" panose="020B0604030504040204" pitchFamily="34" charset="-128"/>
              </a:rPr>
              <a:t>«Зелёная планета»</a:t>
            </a:r>
            <a:endParaRPr lang="ru-RU" altLang="ru-RU" sz="3200" b="1" dirty="0">
              <a:latin typeface="Meiryo" panose="020B060403050404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1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Экологичные фотопанели</Template>
  <TotalTime>0</TotalTime>
  <Words>398</Words>
  <Application>Microsoft Office PowerPoint</Application>
  <PresentationFormat>Широкоэкранный</PresentationFormat>
  <Paragraphs>149</Paragraphs>
  <Slides>18</Slides>
  <Notes>7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Meiryo</vt:lpstr>
      <vt:lpstr>Arial</vt:lpstr>
      <vt:lpstr>Calibri</vt:lpstr>
      <vt:lpstr>Corbel</vt:lpstr>
      <vt:lpstr>Times New Roman</vt:lpstr>
      <vt:lpstr>Ecology 16x9</vt:lpstr>
      <vt:lpstr>1_Ecology 16x9</vt:lpstr>
      <vt:lpstr>ГУО «Детский сад №69 г.Могилева»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Экологический урок  «Зелёная планета»</vt:lpstr>
      <vt:lpstr>Описание проекта</vt:lpstr>
      <vt:lpstr>Презентация PowerPoint</vt:lpstr>
      <vt:lpstr>Какой выход вы видите из сложившейся ситуации?</vt:lpstr>
      <vt:lpstr>Описание проекта</vt:lpstr>
      <vt:lpstr>Описание проекта</vt:lpstr>
      <vt:lpstr>Описание проекта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2015-07-16T09:07:17Z</dcterms:created>
  <dcterms:modified xsi:type="dcterms:W3CDTF">2025-06-13T07:08:09Z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