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Вредных животных не бывает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«Детский сад №69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 дает мясо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257518" cy="5486089"/>
          </a:xfrm>
        </p:spPr>
      </p:pic>
    </p:spTree>
    <p:extLst>
      <p:ext uri="{BB962C8B-B14F-4D97-AF65-F5344CB8AC3E}">
        <p14:creationId xmlns:p14="http://schemas.microsoft.com/office/powerpoint/2010/main" val="410402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636912"/>
            <a:ext cx="2808312" cy="214198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говорит, не поет,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к хозяину идет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знать дает.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(Собака)</a:t>
            </a:r>
          </a:p>
        </p:txBody>
      </p:sp>
    </p:spTree>
    <p:extLst>
      <p:ext uri="{BB962C8B-B14F-4D97-AF65-F5344CB8AC3E}">
        <p14:creationId xmlns:p14="http://schemas.microsoft.com/office/powerpoint/2010/main" val="18583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6103152" cy="5594557"/>
          </a:xfrm>
        </p:spPr>
      </p:pic>
    </p:spTree>
    <p:extLst>
      <p:ext uri="{BB962C8B-B14F-4D97-AF65-F5344CB8AC3E}">
        <p14:creationId xmlns:p14="http://schemas.microsoft.com/office/powerpoint/2010/main" val="83734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Собака перевозит людей и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320480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2420888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328290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охотится с человеком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457525" cy="25073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97028"/>
            <a:ext cx="4355374" cy="3484299"/>
          </a:xfrm>
        </p:spPr>
      </p:pic>
    </p:spTree>
    <p:extLst>
      <p:ext uri="{BB962C8B-B14F-4D97-AF65-F5344CB8AC3E}">
        <p14:creationId xmlns:p14="http://schemas.microsoft.com/office/powerpoint/2010/main" val="7164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охраняет дом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323182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448545" cy="2499290"/>
          </a:xfrm>
        </p:spPr>
      </p:pic>
    </p:spTree>
    <p:extLst>
      <p:ext uri="{BB962C8B-B14F-4D97-AF65-F5344CB8AC3E}">
        <p14:creationId xmlns:p14="http://schemas.microsoft.com/office/powerpoint/2010/main" val="331030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в армии и полиции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4320480" cy="2881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77" y="3068960"/>
            <a:ext cx="4418673" cy="3024336"/>
          </a:xfrm>
        </p:spPr>
      </p:pic>
    </p:spTree>
    <p:extLst>
      <p:ext uri="{BB962C8B-B14F-4D97-AF65-F5344CB8AC3E}">
        <p14:creationId xmlns:p14="http://schemas.microsoft.com/office/powerpoint/2010/main" val="299300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Собака сопровождает слепых и    слабовидящих людей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456384" cy="5164877"/>
          </a:xfrm>
        </p:spPr>
      </p:pic>
    </p:spTree>
    <p:extLst>
      <p:ext uri="{BB962C8B-B14F-4D97-AF65-F5344CB8AC3E}">
        <p14:creationId xmlns:p14="http://schemas.microsoft.com/office/powerpoint/2010/main" val="351912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5626968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даёт и пух. Не корова, не петух,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утка , и не гусь. Отгадать я не берусь!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есть и рога! Ох, бодлива, ох, строга!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Налетает, как гроза, Быстроногая ... ! (Коза)</a:t>
            </a:r>
          </a:p>
        </p:txBody>
      </p:sp>
    </p:spTree>
    <p:extLst>
      <p:ext uri="{BB962C8B-B14F-4D97-AF65-F5344CB8AC3E}">
        <p14:creationId xmlns:p14="http://schemas.microsoft.com/office/powerpoint/2010/main" val="112831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Коза дает молоко, мясо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7846703" cy="5231135"/>
          </a:xfrm>
        </p:spPr>
      </p:pic>
    </p:spTree>
    <p:extLst>
      <p:ext uri="{BB962C8B-B14F-4D97-AF65-F5344CB8AC3E}">
        <p14:creationId xmlns:p14="http://schemas.microsoft.com/office/powerpoint/2010/main" val="8884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5688632" cy="22322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«Цок-цок»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копытами стучу,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«иго-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кричу,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– прокачу! (Лошадь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852936"/>
            <a:ext cx="4449688" cy="106984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— зимой и летом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шубы дамочки одеты,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закручена в колечки.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каракуле? ( Овечки)</a:t>
            </a:r>
          </a:p>
        </p:txBody>
      </p:sp>
    </p:spTree>
    <p:extLst>
      <p:ext uri="{BB962C8B-B14F-4D97-AF65-F5344CB8AC3E}">
        <p14:creationId xmlns:p14="http://schemas.microsoft.com/office/powerpoint/2010/main" val="225432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Овечка дает мясо и шерсть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78903" cy="5609177"/>
          </a:xfrm>
        </p:spPr>
      </p:pic>
    </p:spTree>
    <p:extLst>
      <p:ext uri="{BB962C8B-B14F-4D97-AF65-F5344CB8AC3E}">
        <p14:creationId xmlns:p14="http://schemas.microsoft.com/office/powerpoint/2010/main" val="387198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4104456" cy="194421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зёрнышки клюёт.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гнёздышко несёт.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Ко-ко-ко» по улице.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гуляет? (Курица)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2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дает мясо, яйца, пух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6660480" cy="5521102"/>
          </a:xfrm>
        </p:spPr>
      </p:pic>
    </p:spTree>
    <p:extLst>
      <p:ext uri="{BB962C8B-B14F-4D97-AF65-F5344CB8AC3E}">
        <p14:creationId xmlns:p14="http://schemas.microsoft.com/office/powerpoint/2010/main" val="262644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и утки дают мясо, яйца,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4038600" cy="3214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52936"/>
            <a:ext cx="4578544" cy="3168352"/>
          </a:xfrm>
        </p:spPr>
      </p:pic>
    </p:spTree>
    <p:extLst>
      <p:ext uri="{BB962C8B-B14F-4D97-AF65-F5344CB8AC3E}">
        <p14:creationId xmlns:p14="http://schemas.microsoft.com/office/powerpoint/2010/main" val="11573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2060848"/>
            <a:ext cx="3682752" cy="27363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пушистый и глазастый,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ушастый и зубастый.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кушает, морковку,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сноровку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 сгрыз дощатый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зайчик он, а…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(Кролик)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2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Кролики дают мясо и пух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7988969" cy="5331769"/>
          </a:xfrm>
        </p:spPr>
      </p:pic>
    </p:spTree>
    <p:extLst>
      <p:ext uri="{BB962C8B-B14F-4D97-AF65-F5344CB8AC3E}">
        <p14:creationId xmlns:p14="http://schemas.microsoft.com/office/powerpoint/2010/main" val="37837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4"/>
            <a:ext cx="4248472" cy="6342403"/>
          </a:xfrm>
        </p:spPr>
      </p:pic>
    </p:spTree>
    <p:extLst>
      <p:ext uri="{BB962C8B-B14F-4D97-AF65-F5344CB8AC3E}">
        <p14:creationId xmlns:p14="http://schemas.microsoft.com/office/powerpoint/2010/main" val="268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980728"/>
            <a:ext cx="4510115" cy="273630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28" y="2561749"/>
            <a:ext cx="4172652" cy="4179182"/>
          </a:xfrm>
        </p:spPr>
      </p:pic>
    </p:spTree>
    <p:extLst>
      <p:ext uri="{BB962C8B-B14F-4D97-AF65-F5344CB8AC3E}">
        <p14:creationId xmlns:p14="http://schemas.microsoft.com/office/powerpoint/2010/main" val="78505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перевозит грузы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24744"/>
            <a:ext cx="4508021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72020"/>
            <a:ext cx="4336336" cy="3093284"/>
          </a:xfrm>
        </p:spPr>
      </p:pic>
    </p:spTree>
    <p:extLst>
      <p:ext uri="{BB962C8B-B14F-4D97-AF65-F5344CB8AC3E}">
        <p14:creationId xmlns:p14="http://schemas.microsoft.com/office/powerpoint/2010/main" val="133794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пашет землю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7934916" cy="5387808"/>
          </a:xfrm>
        </p:spPr>
      </p:pic>
    </p:spTree>
    <p:extLst>
      <p:ext uri="{BB962C8B-B14F-4D97-AF65-F5344CB8AC3E}">
        <p14:creationId xmlns:p14="http://schemas.microsoft.com/office/powerpoint/2010/main" val="39015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3528392" cy="216024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Сыр, творог и простоквашу,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для вкусной каши,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мы здоровы,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дают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(Коровы)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8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дает молоко, мясо…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7776864" cy="5164324"/>
          </a:xfrm>
        </p:spPr>
      </p:pic>
    </p:spTree>
    <p:extLst>
      <p:ext uri="{BB962C8B-B14F-4D97-AF65-F5344CB8AC3E}">
        <p14:creationId xmlns:p14="http://schemas.microsoft.com/office/powerpoint/2010/main" val="5554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3610744" cy="35821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— пятачок,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хвостика — крючок,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спине растет щетинка.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Это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(Свинка)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</TotalTime>
  <Words>149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Georgia</vt:lpstr>
      <vt:lpstr>Times New Roman</vt:lpstr>
      <vt:lpstr>Trebuchet MS</vt:lpstr>
      <vt:lpstr>Wingdings 2</vt:lpstr>
      <vt:lpstr>Городская</vt:lpstr>
      <vt:lpstr>Вредных животных не бывает</vt:lpstr>
      <vt:lpstr>Быстрее ветра я скачу,  «Цок-цок» – копытами стучу,  Я громко «иго-го» кричу,  Садись на спину – прокачу! (Лошадь)</vt:lpstr>
      <vt:lpstr>Презентация PowerPoint</vt:lpstr>
      <vt:lpstr>           Лошадь перевозит людей</vt:lpstr>
      <vt:lpstr>          Лошадь перевозит грузы</vt:lpstr>
      <vt:lpstr>            Лошадь пашет землю</vt:lpstr>
      <vt:lpstr>Сыр, творог и простоквашу, Молоко для вкусной каши, Чтобы были мы здоровы, Каждый день дают…                  (Коровы)</vt:lpstr>
      <vt:lpstr>          Корова дает молоко, мясо…</vt:lpstr>
      <vt:lpstr>Вместо носа — пятачок,  Вместо хвостика — крючок,  На спине растет щетинка.  Кто же это? Это …             (Свинка)</vt:lpstr>
      <vt:lpstr>               Свинья дает мясо</vt:lpstr>
      <vt:lpstr>Не говорит, не поет,  А кто к хозяину идет – Она знать дает.  (Собака)</vt:lpstr>
      <vt:lpstr>                        Собака</vt:lpstr>
      <vt:lpstr>        Собака перевозит людей и грузы</vt:lpstr>
      <vt:lpstr>         Собака охотится с человеком</vt:lpstr>
      <vt:lpstr>             Собака охраняет дом</vt:lpstr>
      <vt:lpstr>       Собака в армии и полиции</vt:lpstr>
      <vt:lpstr>           Собака сопровождает слепых и    слабовидящих людей</vt:lpstr>
      <vt:lpstr>Молоко даёт и пух. Не корова, не петух, И не утка , и не гусь. Отгадать я не берусь! А ещё есть и рога! Ох, бодлива, ох, строга! Налетает, как гроза, Быстроногая ... ! (Коза)</vt:lpstr>
      <vt:lpstr>                 Коза дает молоко, мясо</vt:lpstr>
      <vt:lpstr>Круглый год — зимой и летом В шубы дамочки одеты, Шерсть закручена в колечки. Кто в каракуле? ( Овечки)</vt:lpstr>
      <vt:lpstr>          Овечка дает мясо и шерсть</vt:lpstr>
      <vt:lpstr>Ходит зёрнышки клюёт.  Яйца в гнёздышко несёт.  «Ко-ко-ко» по улице.  Кто гуляет? (Курица)  </vt:lpstr>
      <vt:lpstr>         Курица дает мясо, яйца, пух</vt:lpstr>
      <vt:lpstr>      Гусь и утки дают мясо, яйца, пух</vt:lpstr>
      <vt:lpstr>Он пушистый и глазастый,  Он ушастый и зубастый.  Травку кушает, морковку,  Проявив свою сноровку –  В клетке сгрыз дощатый полик.  И не зайчик он, а…                 (Кролик)</vt:lpstr>
      <vt:lpstr>            Кролики дают мясо и пух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человеку</dc:title>
  <dc:creator>Дом</dc:creator>
  <cp:lastModifiedBy>Пользователь</cp:lastModifiedBy>
  <cp:revision>10</cp:revision>
  <dcterms:created xsi:type="dcterms:W3CDTF">2019-09-29T15:00:16Z</dcterms:created>
  <dcterms:modified xsi:type="dcterms:W3CDTF">2025-06-19T06:17:39Z</dcterms:modified>
</cp:coreProperties>
</file>