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58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0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2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79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6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1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1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07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7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86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7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8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8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8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4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6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306010-842B-43B8-AC29-7FB775AA8B9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990544-DF7A-4780-9EB6-B9864383E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2532" y="3245476"/>
            <a:ext cx="8915399" cy="13072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аптека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4868" y="1944710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ГОСУДАРСТВЕННОЕ УЧРЕЖДЕНИЕ ОБРАЗОВАНИЯ «ДЕТСКИЙ САД №</a:t>
            </a:r>
            <a:r>
              <a:rPr lang="ru-RU" sz="1200" dirty="0" smtClean="0">
                <a:sym typeface="Wingdings" panose="05000000000000000000" pitchFamily="2" charset="2"/>
              </a:rPr>
              <a:t>69 Г.МОГИЛЕВА</a:t>
            </a:r>
            <a:r>
              <a:rPr lang="ru-RU" dirty="0" smtClean="0">
                <a:sym typeface="Wingdings" panose="05000000000000000000" pitchFamily="2" charset="2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6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375" y="3534756"/>
            <a:ext cx="4586481" cy="3077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Брусника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обыкновенная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Vaccinium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vitis-idaea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 и сироп из ягод применяют при гиповитаминозах, травмах, воспалительных процессах, повышении температуры тела, после операций и тяжелых заболеваний. Наружно сок используют при заболеваниях глаз и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кожи.</a:t>
            </a:r>
            <a:endParaRPr lang="ru-RU" sz="20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Брусника обыкновенная (Vaccinium vitis-idaea) — описание, выращивание, фото  | на LePlant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18" y="209615"/>
            <a:ext cx="4227238" cy="31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Брусника обыкновенная - bioplants.jimdo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294540"/>
            <a:ext cx="4606678" cy="30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Брусника обыкновенная (около 500 семян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2" y="3483220"/>
            <a:ext cx="4606679" cy="31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3455" y="1449531"/>
            <a:ext cx="3713018" cy="453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лекарственная (</a:t>
            </a:r>
            <a:r>
              <a:rPr lang="ru-RU" sz="20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Chаmomilla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recutita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соцветий применяют для полоскания ротовой полости и зева при ангине, ларингите. Ромашку часто используют в лекарственных сборах в комбинации с другими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растениями. В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примочек или компрессов используется при экземе, нарывах, ожогах, отморожениях и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язвах.</a:t>
            </a:r>
            <a:endParaRPr lang="ru-RU" sz="20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омашка аптечная (около 500 семян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2520"/>
            <a:ext cx="3606763" cy="35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омашка аптечная (Chamomilla recutita (L.) Rauschert) - лекарственное,  чайное, съедобное растение. Описание, действие, применение, вещества,  полезные свойства и противопоказания. Лекарственная трава. Используют  Цветы, Трава. 5 фото | 🍀 Herbana.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7" y="192520"/>
            <a:ext cx="3522229" cy="35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омашка аптечная — трава от множества недугов. Лечебные свойства.  Применение, противопоказания. Фото — Ботани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55" y="3869313"/>
            <a:ext cx="4350327" cy="28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82" y="1454728"/>
            <a:ext cx="3435927" cy="6525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</a:t>
            </a:r>
            <a:r>
              <a:rPr lang="ru-RU" sz="2000" b="1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повислая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Betura</a:t>
            </a:r>
            <a:r>
              <a:rPr lang="en-US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pendula</a:t>
            </a:r>
            <a:r>
              <a:rPr lang="en-US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и отвар из свежих листьев обладают мочегонным и потогонным действием. Из них делают компрессы для снятия болей при ревматизме и невралгии. Березовый сок применяется при некоторых заболеваниях легких,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общеукрепляющее 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средство. Древесный березовый уголь (карболен, или активированный уголь) используется как адсорбирующее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средство. </a:t>
            </a:r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Береза повислая Youngii | Аллейные деревья | 27 000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6" y="1108364"/>
            <a:ext cx="4108798" cy="49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Береза повислая: описание, фото листьев, высота, диаметр кроны, где рас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3" y="734291"/>
            <a:ext cx="4248727" cy="28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Береза повислая (28 фото): описание бородавчатой или «плачущей» березы,  название по латыни. «Далекарлийская», «Пурпуреа», «Роял фрост» и другие  со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3" y="3740727"/>
            <a:ext cx="4248727" cy="28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301" y="5207275"/>
            <a:ext cx="10363826" cy="1498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 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обыкновенная (</a:t>
            </a:r>
            <a:r>
              <a:rPr lang="en-US" sz="20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Rubus</a:t>
            </a:r>
            <a:r>
              <a:rPr lang="en-US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idaeus</a:t>
            </a:r>
            <a:r>
              <a:rPr lang="en-US" sz="20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Плоды обладают противовоспалительным, жаропонижающим и </a:t>
            </a:r>
            <a:r>
              <a:rPr lang="ru-RU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противосклеротическим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действием. Они полезны как профилактическое и лечебное средство при нарушениях обмена веществ, заболеваниях дыхательных путей</a:t>
            </a:r>
            <a:r>
              <a:rPr lang="ru-RU" sz="2000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гастрите, </a:t>
            </a:r>
            <a:r>
              <a:rPr lang="ru-RU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анемии, гипертонии, сахарном диабете, </a:t>
            </a:r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экземе. </a:t>
            </a:r>
            <a:endParaRPr lang="ru-RU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Малина обыкновенная (Rubus idaeus) — описание, выращивание, фото | на  LePlants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438399"/>
            <a:ext cx="3115832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МАЛИНА ОБЫКНОВЕННАЯ - RUBUS IDAEUS - Лекарственные растения | Дикий Дач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90" y="237688"/>
            <a:ext cx="4707372" cy="34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Малина обыкновенная / OMEDV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4" y="2438398"/>
            <a:ext cx="336665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2424546"/>
            <a:ext cx="4225636" cy="4433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Зверобой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продырявленный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Hypericum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perforatum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из облиственных стеблей с цветками и плодами широко используются при заболеваниях желудочно-кишечного тракта, сахарном диабете, для заживления ран, язв, ожогов, для лечения хронических стоматита и гайморита. Отвар ускоряет заживление язв желудка и двенадцатиперстной кишки, устраняет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метеоризм</a:t>
            </a:r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Зверобой продырявленный - трава от 99 болезней. Полезные свойства и  противопоказ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60338"/>
            <a:ext cx="4856150" cy="32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Зверобой продырявленный | Усачёвы -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Зверобой продырявленный (около 1000 семян)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69" y="3505200"/>
            <a:ext cx="5337049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16183" y="4197928"/>
            <a:ext cx="6442362" cy="2660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Plantago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и настой из листьев используют при лечении заболеваний желудочно-кишечного тракта, как противовоспалительное и ранозаживляющее средство. Экстракт листьев применяется в терапии верхних дыхательных путей. Компрессы из измельченных свежих листьев эффективны при лечении ссадин, порезов, язв.</a:t>
            </a:r>
            <a:endParaRPr lang="ru-RU" sz="20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Подорожник большой. Состав и лекарственные свойства растения. Описание и  способы борьбы с сорня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71976"/>
            <a:ext cx="5112327" cy="39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Подорожник большой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73" y="71976"/>
            <a:ext cx="3906982" cy="65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4938" y="690692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(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 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majalis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и настой из плодов обладают общетонизирующим, противовоспалительным, общеукрепляющим действием. Настой из плодов применяется в комплексной терапии сахарного диабета, для уменьшения содержания холестерина в крови, снижения СОЭ (скорости оседания эритроцитов). Препараты из растения применяются для лечения заболеваний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кожи.</a:t>
            </a:r>
            <a:endParaRPr lang="ru-RU" sz="20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Шиповник майский (лат. Rósa majál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2" y="2549236"/>
            <a:ext cx="3791764" cy="28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иповник майский / Энциклопедия растений / Асиенда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83" y="3546763"/>
            <a:ext cx="3747389" cy="28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Шиповник майский, шиповник коричный (Rosa majalis) * Дикорос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69" y="2549236"/>
            <a:ext cx="3671095" cy="28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465" y="1427019"/>
            <a:ext cx="4018445" cy="511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Валериана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Valeriana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Препараты из корней растения используются как успокаивающее средство при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гипертонической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болезни, бессоннице, для улучшения пищеварения,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 лечении заболеваний щитовидной железы и астмы. Экстракт валерианы входит в состав таких препаратов, как </a:t>
            </a:r>
            <a:r>
              <a:rPr lang="ru-RU" sz="2000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корвалол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валокордин.</a:t>
            </a:r>
            <a:endParaRPr lang="ru-RU" sz="20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Валериана лекарственная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0" y="471055"/>
            <a:ext cx="3693355" cy="57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ожно ли с помощью валерианы снизить давление? | Красота и здоровье |  ШколаЖизни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84" y="471055"/>
            <a:ext cx="3654425" cy="27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писок растений на букву В: комнатные, садовые и огородны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84" y="3440257"/>
            <a:ext cx="3670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0428" y="1593274"/>
            <a:ext cx="4101572" cy="4267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лекарственный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Taraxacum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из цветков, корней, листьев применяются для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пищеварения, как потогонное, желчегонное, отхаркивающее, тонизирующее и повышающее защитные свойства организма средство. </a:t>
            </a:r>
          </a:p>
        </p:txBody>
      </p:sp>
      <p:pic>
        <p:nvPicPr>
          <p:cNvPr id="5126" name="Picture 6" descr="Одуванчик лекарственный : лекарственное растение, применение, отзывы,  полезные свойства, противопоказания, формула цв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516"/>
            <a:ext cx="2989407" cy="33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дуванчик лекарственный: описание, применение, свой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63238"/>
            <a:ext cx="4374861" cy="29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Одуванчик лекарственный - AgroFlora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8" y="3455065"/>
            <a:ext cx="4374861" cy="32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Одуванчик Описание лекарственных растений Костромы и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407" cy="34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175" y="4763927"/>
            <a:ext cx="10363826" cy="1512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Черника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обыкновенная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Vaccinium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myrtillus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и отвар из ягод используют при болях в желудке, кишечнике, мочевом пузыре. Употребление в пищу свежих и сушеных ягод черники положительно действует на кровоснабжение сетчатки глаза, что улучшает ночное зрение. Настой листьев снижает уровень глюкозы в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крови.</a:t>
            </a:r>
            <a:endParaRPr lang="ru-RU" sz="20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Черника — выращивание и полезные свойства. Описание, виды. Уход, посадка,  размножение. Фото — Ботани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4"/>
            <a:ext cx="3957104" cy="28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ерника обыкновенная (Vaccinium myrtillus) - суперпродук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85" y="1787235"/>
            <a:ext cx="3931430" cy="27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Черника обыкновенная (Vaccinium myrtillus L.) - лекарственное, чайное,  съедобное растение. Описание, действие, применение, вещества, полезные  свойства и противопоказания. Лекарственный кустарник. Используют Листья,  Плод, Побеги. 5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97" y="138544"/>
            <a:ext cx="3957103" cy="28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0944" y="1371599"/>
            <a:ext cx="4281056" cy="3990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Мята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перечная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Mentha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piperita</a:t>
            </a:r>
            <a:r>
              <a:rPr lang="en-US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листьев применяют как средство для улучшения пищеварения, повышения аппетита, от спазмов в желудке, тошноты. Экстракт травы добавляют в противовоспалительные мази, он входит в состав сердечных препаратов.</a:t>
            </a:r>
            <a:endParaRPr lang="ru-RU" sz="20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Мят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" y="1278586"/>
            <a:ext cx="3637478" cy="48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ята перечная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03" y="645246"/>
            <a:ext cx="3668279" cy="27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ята перечная – уход, выращивание, требов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93" y="3699163"/>
            <a:ext cx="3668279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010" y="1175601"/>
            <a:ext cx="6321474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Девясил </a:t>
            </a:r>
            <a:r>
              <a:rPr lang="ru-RU" sz="20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(</a:t>
            </a:r>
            <a:r>
              <a:rPr lang="en-US" sz="2000" b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Inula</a:t>
            </a:r>
            <a:r>
              <a:rPr lang="en-US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helenium</a:t>
            </a:r>
            <a:r>
              <a:rPr lang="ru-RU" sz="20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из корня применяется как отхаркивающее средство при острых и хронических заболеваниях дыхательных путей, а также при пониженной кислотности желудочного сока и воспалении слизистой оболочки желудка (гастрите), язвенной болезни, для лечения заболеваний кожи и </a:t>
            </a:r>
            <a:r>
              <a:rPr lang="ru-RU" sz="20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гнойных ран</a:t>
            </a:r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Девясил высокий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14" y="3414010"/>
            <a:ext cx="3333552" cy="27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евясил высокий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02" y="551728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Девясил как лекарственное и декоративное многолетнее раст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3414010"/>
            <a:ext cx="3749295" cy="27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576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Garamond</vt:lpstr>
      <vt:lpstr>Times New Roman</vt:lpstr>
      <vt:lpstr>Wingdings</vt:lpstr>
      <vt:lpstr>Натуральные материалы</vt:lpstr>
      <vt:lpstr>Природная 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беларуси</dc:title>
  <dc:creator>Пользователь</dc:creator>
  <cp:lastModifiedBy>Пользователь</cp:lastModifiedBy>
  <cp:revision>12</cp:revision>
  <dcterms:created xsi:type="dcterms:W3CDTF">2022-06-06T08:58:45Z</dcterms:created>
  <dcterms:modified xsi:type="dcterms:W3CDTF">2025-06-03T06:17:32Z</dcterms:modified>
</cp:coreProperties>
</file>