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2" d="100"/>
          <a:sy n="92" d="100"/>
        </p:scale>
        <p:origin x="-336" y="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0CA364F-E79C-0F63-002C-F0C9D0C66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147469A7-0FFF-E912-4B29-426716ECE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81102BE-720A-50E3-EFF3-5A21DE421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3C16070-FEB3-E2DE-F33B-143689F90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61A3F96-2A1B-9906-FBE4-4269BCA2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440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D69F77-4F7D-B5A5-ABF1-E4724F9C9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D21C9680-082F-B4D2-AB25-949636B3E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A582CE9-AEF7-77F3-7D3D-43588CF2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6D68CDD-E509-E1F9-F4A2-13988D019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B3F2CE1-D85E-63FC-A28A-10FDDA8CB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669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79414332-4E07-A34A-8FAD-08A015315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D018465C-72B6-CCBF-DB7C-A30E283C6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F4E7E9B-6CAB-405C-74C8-22045C7B6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2AF0C53-9887-C095-8E23-F90B10F92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8B23E67-278B-20C9-C5C6-1713888ED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72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D25A356-8307-ADF0-F20A-7659F6C83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388D79D-52C5-E6DC-51DF-9BFBC8A85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2E60B8A-F7D4-5222-FA9B-26667F362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E435B6C-6116-BCD4-48BD-3B793A4B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34EB8D3-F829-61D6-DDAC-BCD569FFE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27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FBCD78F-0B61-A8C3-E659-FF6A9BB02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CB18074-B148-67B0-40DD-20208D1DA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5CE6DBE-B183-8A02-D3AA-4D27F9363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AA5100C-C8E1-FEDE-47D8-4473D6CAC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859BEEE-A8D7-F063-10D9-119E48153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02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4CE18B9-2E8F-43F5-7753-5E6803E24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B617143-BCE6-E242-90A3-63F0ED0A5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1CB6712-D8AB-883F-F60A-CF5BA9C9A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A1176EE-A95F-C935-8D70-7C0263DC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779243E-79CE-ED89-D776-15261E3AC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F1C3ACB-5560-6B30-EFBD-25D6CACBA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11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AEEDDD9-3B65-D628-F5DC-D289F5332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4C46B59-DDE3-CA74-C11F-3422CD4F6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559CDC4E-4788-1ECE-F9D5-7A4A57E7BD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CDE0EE26-B4C5-E22B-442D-4D9429015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2EE75344-C695-6161-3B86-C5CE81DE0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461214E5-7405-E3DC-6D9A-BC59058FB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3D7BE8B4-9DB1-8B9D-81B6-F2A528EC5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5383232B-7B6E-828C-5728-765DB15EC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90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BA36C8E-1D98-6DE9-0BA5-AA00EC675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DB7B8BF-EC64-3A48-1452-5D6CEEA73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F028FBD4-83B1-4061-5EA6-87CF29A4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66A53F0-A51F-A274-BFC0-7F8BD0F4B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789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B78DFF16-0C50-AEEF-7D18-80F894BEF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1AC2308A-C607-C7D2-4861-C895F8354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FFD5A62-B179-4253-AC1A-6E2941E7A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28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BC23F86-A951-88EE-F5E4-03683BB70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888DF78-8DED-1392-7B46-60609EB98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CB65783-ABE6-939E-841E-D672460DE7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BB85721-EA75-F667-E446-12655076F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7E6F679-BB8F-60D4-D0C5-39DB4844F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4E96EDA-7B6F-2A28-12C3-CEDBEC681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896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3F87396-8411-B96C-1133-AE10376BC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F2336BFC-A47A-8BFF-4573-EEE64B60A3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F26D7E99-98B0-B65E-999E-C7DC1A7BCB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CB67428-6C0C-D8DD-37C7-FAAF25E14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EE22F79-BD06-48F5-B14D-B1E76B5F4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75AB503-2E5C-8C11-6A88-8EE49E495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1149085-DB85-B2A9-AFB2-2FC69DEE1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1E377B9-7FFC-C1FE-E88E-35A36FDA2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D0C54F1-C2A5-1060-5D41-9D06C08BF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C9D5762-8D45-C36E-740C-4655C1427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6C8EEC9-FB22-614F-4C1C-F557B34D19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01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3" Type="http://schemas.openxmlformats.org/officeDocument/2006/relationships/image" Target="../media/image2.svg"/><Relationship Id="rId7" Type="http://schemas.openxmlformats.org/officeDocument/2006/relationships/image" Target="../media/image5.png"/><Relationship Id="rId12" Type="http://schemas.openxmlformats.org/officeDocument/2006/relationships/image" Target="../media/image6.svg"/><Relationship Id="rId17" Type="http://schemas.openxmlformats.org/officeDocument/2006/relationships/image" Target="../media/image13.png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1.png"/><Relationship Id="rId10" Type="http://schemas.openxmlformats.org/officeDocument/2006/relationships/image" Target="../media/image7.png"/><Relationship Id="rId19" Type="http://schemas.openxmlformats.org/officeDocument/2006/relationships/image" Target="../media/image15.png"/><Relationship Id="rId4" Type="http://schemas.openxmlformats.org/officeDocument/2006/relationships/image" Target="../media/image2.png"/><Relationship Id="rId9" Type="http://schemas.openxmlformats.org/officeDocument/2006/relationships/image" Target="../media/image4.sv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8B7283E1-2089-5840-8FD4-EA8F7570B567}"/>
              </a:ext>
            </a:extLst>
          </p:cNvPr>
          <p:cNvSpPr/>
          <p:nvPr/>
        </p:nvSpPr>
        <p:spPr>
          <a:xfrm>
            <a:off x="165115" y="263815"/>
            <a:ext cx="9051235" cy="645377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6B516431-A87A-E5A0-9D74-43649F94C12E}"/>
              </a:ext>
            </a:extLst>
          </p:cNvPr>
          <p:cNvCxnSpPr>
            <a:cxnSpLocks/>
          </p:cNvCxnSpPr>
          <p:nvPr/>
        </p:nvCxnSpPr>
        <p:spPr>
          <a:xfrm flipV="1">
            <a:off x="171082" y="693303"/>
            <a:ext cx="9077714" cy="132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Рисунок 7" descr="Листопадное дерево">
            <a:extLst>
              <a:ext uri="{FF2B5EF4-FFF2-40B4-BE49-F238E27FC236}">
                <a16:creationId xmlns="" xmlns:a16="http://schemas.microsoft.com/office/drawing/2014/main" id="{98ABFB18-1AAA-9EA6-3F61-E11F4379D5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73058" y="189115"/>
            <a:ext cx="438111" cy="438111"/>
          </a:xfrm>
          <a:prstGeom prst="rect">
            <a:avLst/>
          </a:prstGeom>
        </p:spPr>
      </p:pic>
      <p:pic>
        <p:nvPicPr>
          <p:cNvPr id="9" name="Рисунок 8" descr="Листопадное дерево">
            <a:extLst>
              <a:ext uri="{FF2B5EF4-FFF2-40B4-BE49-F238E27FC236}">
                <a16:creationId xmlns="" xmlns:a16="http://schemas.microsoft.com/office/drawing/2014/main" id="{13EA02E8-ABB1-50C6-6A5D-0C92CE669C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649332" y="244078"/>
            <a:ext cx="410038" cy="410038"/>
          </a:xfrm>
          <a:prstGeom prst="rect">
            <a:avLst/>
          </a:prstGeom>
        </p:spPr>
      </p:pic>
      <p:pic>
        <p:nvPicPr>
          <p:cNvPr id="10" name="Рисунок 9" descr="Листопадное дерево">
            <a:extLst>
              <a:ext uri="{FF2B5EF4-FFF2-40B4-BE49-F238E27FC236}">
                <a16:creationId xmlns="" xmlns:a16="http://schemas.microsoft.com/office/drawing/2014/main" id="{CC5A5C13-D91C-A5EC-4D69-E6946176626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954894" y="166577"/>
            <a:ext cx="410038" cy="410038"/>
          </a:xfrm>
          <a:prstGeom prst="rect">
            <a:avLst/>
          </a:prstGeom>
        </p:spPr>
      </p:pic>
      <p:pic>
        <p:nvPicPr>
          <p:cNvPr id="11" name="Рисунок 10" descr="Листопадное дерево">
            <a:extLst>
              <a:ext uri="{FF2B5EF4-FFF2-40B4-BE49-F238E27FC236}">
                <a16:creationId xmlns="" xmlns:a16="http://schemas.microsoft.com/office/drawing/2014/main" id="{ABDCA47E-5782-9EE8-3EBD-2FC175C6CE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466849" y="206419"/>
            <a:ext cx="408510" cy="408510"/>
          </a:xfrm>
          <a:prstGeom prst="rect">
            <a:avLst/>
          </a:prstGeom>
        </p:spPr>
      </p:pic>
      <p:pic>
        <p:nvPicPr>
          <p:cNvPr id="12" name="Рисунок 11" descr="Листопадное дерево">
            <a:extLst>
              <a:ext uri="{FF2B5EF4-FFF2-40B4-BE49-F238E27FC236}">
                <a16:creationId xmlns="" xmlns:a16="http://schemas.microsoft.com/office/drawing/2014/main" id="{864E38CD-76DA-6DCA-A429-4C5A49261C1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033982" y="304378"/>
            <a:ext cx="369331" cy="369331"/>
          </a:xfrm>
          <a:prstGeom prst="rect">
            <a:avLst/>
          </a:prstGeom>
        </p:spPr>
      </p:pic>
      <p:pic>
        <p:nvPicPr>
          <p:cNvPr id="14" name="Рисунок 13" descr="Листопадное дерево">
            <a:extLst>
              <a:ext uri="{FF2B5EF4-FFF2-40B4-BE49-F238E27FC236}">
                <a16:creationId xmlns="" xmlns:a16="http://schemas.microsoft.com/office/drawing/2014/main" id="{8E235BA1-6E44-F972-6E78-E66FC6E6DB3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87818" y="189115"/>
            <a:ext cx="352516" cy="35251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049296D5-CA3C-DAC8-0BDD-6AD3DDDA9D91}"/>
              </a:ext>
            </a:extLst>
          </p:cNvPr>
          <p:cNvSpPr txBox="1"/>
          <p:nvPr/>
        </p:nvSpPr>
        <p:spPr>
          <a:xfrm>
            <a:off x="3364932" y="182546"/>
            <a:ext cx="2079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Яблоневый сад</a:t>
            </a: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="" xmlns:a16="http://schemas.microsoft.com/office/drawing/2014/main" id="{EB9F6FA7-74CD-8A1C-6124-406F3A05E168}"/>
              </a:ext>
            </a:extLst>
          </p:cNvPr>
          <p:cNvCxnSpPr>
            <a:cxnSpLocks/>
          </p:cNvCxnSpPr>
          <p:nvPr/>
        </p:nvCxnSpPr>
        <p:spPr>
          <a:xfrm>
            <a:off x="466019" y="694490"/>
            <a:ext cx="35705" cy="59209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="" xmlns:a16="http://schemas.microsoft.com/office/drawing/2014/main" id="{6ED65DFC-D79A-EAC0-AD46-3CDC70D5DA32}"/>
              </a:ext>
            </a:extLst>
          </p:cNvPr>
          <p:cNvCxnSpPr>
            <a:cxnSpLocks/>
          </p:cNvCxnSpPr>
          <p:nvPr/>
        </p:nvCxnSpPr>
        <p:spPr>
          <a:xfrm>
            <a:off x="607963" y="701116"/>
            <a:ext cx="0" cy="59143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8095B42F-A16F-9816-D2D9-3054FE75F501}"/>
              </a:ext>
            </a:extLst>
          </p:cNvPr>
          <p:cNvSpPr txBox="1"/>
          <p:nvPr/>
        </p:nvSpPr>
        <p:spPr>
          <a:xfrm>
            <a:off x="376646" y="3366317"/>
            <a:ext cx="384721" cy="157700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="" xmlns:a16="http://schemas.microsoft.com/office/drawing/2014/main" id="{9EB4A068-AA8A-AA6E-75D8-9212CA840CE8}"/>
              </a:ext>
            </a:extLst>
          </p:cNvPr>
          <p:cNvSpPr/>
          <p:nvPr/>
        </p:nvSpPr>
        <p:spPr>
          <a:xfrm>
            <a:off x="784475" y="784930"/>
            <a:ext cx="1028838" cy="1752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Хоз.корпус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="" xmlns:a16="http://schemas.microsoft.com/office/drawing/2014/main" id="{0891C281-7148-8F96-6599-BA1D1F11FDDD}"/>
              </a:ext>
            </a:extLst>
          </p:cNvPr>
          <p:cNvSpPr/>
          <p:nvPr/>
        </p:nvSpPr>
        <p:spPr>
          <a:xfrm>
            <a:off x="2066494" y="716909"/>
            <a:ext cx="2213111" cy="14908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="" xmlns:a16="http://schemas.microsoft.com/office/drawing/2014/main" id="{42F7D550-C701-C339-7581-BCF00E8FA7BB}"/>
              </a:ext>
            </a:extLst>
          </p:cNvPr>
          <p:cNvSpPr/>
          <p:nvPr/>
        </p:nvSpPr>
        <p:spPr>
          <a:xfrm>
            <a:off x="874566" y="1056000"/>
            <a:ext cx="244955" cy="8585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725D899F-681E-E456-259D-C4FBC2278AD9}"/>
              </a:ext>
            </a:extLst>
          </p:cNvPr>
          <p:cNvSpPr/>
          <p:nvPr/>
        </p:nvSpPr>
        <p:spPr>
          <a:xfrm>
            <a:off x="1112008" y="1056000"/>
            <a:ext cx="227516" cy="85852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Фитоогород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Прямая соединительная линия 40">
            <a:extLst>
              <a:ext uri="{FF2B5EF4-FFF2-40B4-BE49-F238E27FC236}">
                <a16:creationId xmlns="" xmlns:a16="http://schemas.microsoft.com/office/drawing/2014/main" id="{C7AA18C1-4027-FCA0-91B1-C8790EB2588F}"/>
              </a:ext>
            </a:extLst>
          </p:cNvPr>
          <p:cNvCxnSpPr>
            <a:cxnSpLocks/>
            <a:stCxn id="39" idx="0"/>
          </p:cNvCxnSpPr>
          <p:nvPr/>
        </p:nvCxnSpPr>
        <p:spPr>
          <a:xfrm flipV="1">
            <a:off x="1225766" y="1055998"/>
            <a:ext cx="3068926" cy="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="" xmlns:a16="http://schemas.microsoft.com/office/drawing/2014/main" id="{2858D44F-E043-7465-564D-E247DAB79665}"/>
              </a:ext>
            </a:extLst>
          </p:cNvPr>
          <p:cNvCxnSpPr>
            <a:cxnSpLocks/>
          </p:cNvCxnSpPr>
          <p:nvPr/>
        </p:nvCxnSpPr>
        <p:spPr>
          <a:xfrm>
            <a:off x="4272077" y="1055999"/>
            <a:ext cx="0" cy="2457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="" xmlns:a16="http://schemas.microsoft.com/office/drawing/2014/main" id="{89B94278-2C72-74B5-3E22-E2E90F6C61F1}"/>
              </a:ext>
            </a:extLst>
          </p:cNvPr>
          <p:cNvCxnSpPr/>
          <p:nvPr/>
        </p:nvCxnSpPr>
        <p:spPr>
          <a:xfrm>
            <a:off x="4266022" y="1188519"/>
            <a:ext cx="27829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="" xmlns:a16="http://schemas.microsoft.com/office/drawing/2014/main" id="{B34A6891-11A0-6D8C-B276-C6C812DC465F}"/>
              </a:ext>
            </a:extLst>
          </p:cNvPr>
          <p:cNvCxnSpPr/>
          <p:nvPr/>
        </p:nvCxnSpPr>
        <p:spPr>
          <a:xfrm flipV="1">
            <a:off x="4557562" y="978141"/>
            <a:ext cx="0" cy="2103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="" xmlns:a16="http://schemas.microsoft.com/office/drawing/2014/main" id="{7537009B-771C-5B7C-81DD-DD8B4F2AF50A}"/>
              </a:ext>
            </a:extLst>
          </p:cNvPr>
          <p:cNvCxnSpPr/>
          <p:nvPr/>
        </p:nvCxnSpPr>
        <p:spPr>
          <a:xfrm>
            <a:off x="4557562" y="981454"/>
            <a:ext cx="27829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="" xmlns:a16="http://schemas.microsoft.com/office/drawing/2014/main" id="{5D9B82F6-427D-D2DA-26D2-F03F61B324A5}"/>
              </a:ext>
            </a:extLst>
          </p:cNvPr>
          <p:cNvCxnSpPr/>
          <p:nvPr/>
        </p:nvCxnSpPr>
        <p:spPr>
          <a:xfrm>
            <a:off x="4835860" y="983973"/>
            <a:ext cx="0" cy="14941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>
            <a:extLst>
              <a:ext uri="{FF2B5EF4-FFF2-40B4-BE49-F238E27FC236}">
                <a16:creationId xmlns="" xmlns:a16="http://schemas.microsoft.com/office/drawing/2014/main" id="{970181AF-9840-7283-59C4-70F1D4B92FBA}"/>
              </a:ext>
            </a:extLst>
          </p:cNvPr>
          <p:cNvCxnSpPr/>
          <p:nvPr/>
        </p:nvCxnSpPr>
        <p:spPr>
          <a:xfrm flipH="1">
            <a:off x="3550399" y="2478155"/>
            <a:ext cx="1285461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6" name="Рисунок 55" descr="Листопадное дерево">
            <a:extLst>
              <a:ext uri="{FF2B5EF4-FFF2-40B4-BE49-F238E27FC236}">
                <a16:creationId xmlns="" xmlns:a16="http://schemas.microsoft.com/office/drawing/2014/main" id="{CDDEE0DA-53AA-64A8-2E75-C7AC84E0AB9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55897" y="2794447"/>
            <a:ext cx="351762" cy="351762"/>
          </a:xfrm>
          <a:prstGeom prst="rect">
            <a:avLst/>
          </a:prstGeom>
        </p:spPr>
      </p:pic>
      <p:cxnSp>
        <p:nvCxnSpPr>
          <p:cNvPr id="69" name="Прямая соединительная линия 68">
            <a:extLst>
              <a:ext uri="{FF2B5EF4-FFF2-40B4-BE49-F238E27FC236}">
                <a16:creationId xmlns="" xmlns:a16="http://schemas.microsoft.com/office/drawing/2014/main" id="{0244C4A1-7BB4-811A-D9BC-E59B07ACE27A}"/>
              </a:ext>
            </a:extLst>
          </p:cNvPr>
          <p:cNvCxnSpPr/>
          <p:nvPr/>
        </p:nvCxnSpPr>
        <p:spPr>
          <a:xfrm flipH="1">
            <a:off x="4544315" y="1188519"/>
            <a:ext cx="13247" cy="10776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>
            <a:extLst>
              <a:ext uri="{FF2B5EF4-FFF2-40B4-BE49-F238E27FC236}">
                <a16:creationId xmlns="" xmlns:a16="http://schemas.microsoft.com/office/drawing/2014/main" id="{744BCB68-3771-E4CD-3C85-9F9F88B1121A}"/>
              </a:ext>
            </a:extLst>
          </p:cNvPr>
          <p:cNvCxnSpPr/>
          <p:nvPr/>
        </p:nvCxnSpPr>
        <p:spPr>
          <a:xfrm flipH="1">
            <a:off x="3550399" y="2266122"/>
            <a:ext cx="9806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>
            <a:extLst>
              <a:ext uri="{FF2B5EF4-FFF2-40B4-BE49-F238E27FC236}">
                <a16:creationId xmlns="" xmlns:a16="http://schemas.microsoft.com/office/drawing/2014/main" id="{8BE79582-CC1F-5C59-E5C1-60D22692C655}"/>
              </a:ext>
            </a:extLst>
          </p:cNvPr>
          <p:cNvCxnSpPr>
            <a:cxnSpLocks/>
          </p:cNvCxnSpPr>
          <p:nvPr/>
        </p:nvCxnSpPr>
        <p:spPr>
          <a:xfrm flipH="1">
            <a:off x="3550398" y="2046060"/>
            <a:ext cx="1001698" cy="46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>
            <a:extLst>
              <a:ext uri="{FF2B5EF4-FFF2-40B4-BE49-F238E27FC236}">
                <a16:creationId xmlns="" xmlns:a16="http://schemas.microsoft.com/office/drawing/2014/main" id="{2806DF55-67D0-3DE9-0E84-9EC3859545AF}"/>
              </a:ext>
            </a:extLst>
          </p:cNvPr>
          <p:cNvCxnSpPr>
            <a:cxnSpLocks/>
          </p:cNvCxnSpPr>
          <p:nvPr/>
        </p:nvCxnSpPr>
        <p:spPr>
          <a:xfrm>
            <a:off x="3550399" y="2046060"/>
            <a:ext cx="0" cy="4320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="" xmlns:a16="http://schemas.microsoft.com/office/drawing/2014/main" id="{1C4135E1-58BC-E312-2B8A-208F81526941}"/>
              </a:ext>
            </a:extLst>
          </p:cNvPr>
          <p:cNvSpPr txBox="1"/>
          <p:nvPr/>
        </p:nvSpPr>
        <p:spPr>
          <a:xfrm>
            <a:off x="3573133" y="1991935"/>
            <a:ext cx="102213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  <a:p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0" name="Прямая соединительная линия 79">
            <a:extLst>
              <a:ext uri="{FF2B5EF4-FFF2-40B4-BE49-F238E27FC236}">
                <a16:creationId xmlns="" xmlns:a16="http://schemas.microsoft.com/office/drawing/2014/main" id="{8FCF0225-27BE-7A54-9B9C-38CF65F60B01}"/>
              </a:ext>
            </a:extLst>
          </p:cNvPr>
          <p:cNvCxnSpPr/>
          <p:nvPr/>
        </p:nvCxnSpPr>
        <p:spPr>
          <a:xfrm flipH="1">
            <a:off x="4477187" y="1791206"/>
            <a:ext cx="700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>
            <a:extLst>
              <a:ext uri="{FF2B5EF4-FFF2-40B4-BE49-F238E27FC236}">
                <a16:creationId xmlns="" xmlns:a16="http://schemas.microsoft.com/office/drawing/2014/main" id="{3F5C5631-7591-C70E-CB82-8BEE2A25A5D2}"/>
              </a:ext>
            </a:extLst>
          </p:cNvPr>
          <p:cNvCxnSpPr/>
          <p:nvPr/>
        </p:nvCxnSpPr>
        <p:spPr>
          <a:xfrm flipH="1">
            <a:off x="4404502" y="1791206"/>
            <a:ext cx="72685" cy="32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>
            <a:extLst>
              <a:ext uri="{FF2B5EF4-FFF2-40B4-BE49-F238E27FC236}">
                <a16:creationId xmlns="" xmlns:a16="http://schemas.microsoft.com/office/drawing/2014/main" id="{BB6A22DD-DEC0-FF51-D853-C91DA370C9B5}"/>
              </a:ext>
            </a:extLst>
          </p:cNvPr>
          <p:cNvCxnSpPr/>
          <p:nvPr/>
        </p:nvCxnSpPr>
        <p:spPr>
          <a:xfrm flipH="1">
            <a:off x="4279605" y="1791206"/>
            <a:ext cx="1248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>
            <a:extLst>
              <a:ext uri="{FF2B5EF4-FFF2-40B4-BE49-F238E27FC236}">
                <a16:creationId xmlns="" xmlns:a16="http://schemas.microsoft.com/office/drawing/2014/main" id="{9C616D8C-0E90-E797-B7FD-8FF18E17962B}"/>
              </a:ext>
            </a:extLst>
          </p:cNvPr>
          <p:cNvCxnSpPr/>
          <p:nvPr/>
        </p:nvCxnSpPr>
        <p:spPr>
          <a:xfrm flipV="1">
            <a:off x="4279605" y="1614435"/>
            <a:ext cx="0" cy="1767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>
            <a:extLst>
              <a:ext uri="{FF2B5EF4-FFF2-40B4-BE49-F238E27FC236}">
                <a16:creationId xmlns="" xmlns:a16="http://schemas.microsoft.com/office/drawing/2014/main" id="{95DF5FEA-7191-D0F5-95E9-69971DBB7567}"/>
              </a:ext>
            </a:extLst>
          </p:cNvPr>
          <p:cNvCxnSpPr/>
          <p:nvPr/>
        </p:nvCxnSpPr>
        <p:spPr>
          <a:xfrm flipH="1" flipV="1">
            <a:off x="4208110" y="1405803"/>
            <a:ext cx="72893" cy="2097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="" xmlns:a16="http://schemas.microsoft.com/office/drawing/2014/main" id="{21E0F645-9536-E430-A579-A6AB8A09403E}"/>
              </a:ext>
            </a:extLst>
          </p:cNvPr>
          <p:cNvSpPr txBox="1"/>
          <p:nvPr/>
        </p:nvSpPr>
        <p:spPr>
          <a:xfrm>
            <a:off x="4256568" y="1196294"/>
            <a:ext cx="307777" cy="58954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Хоз.корпус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CB88CA45-4126-4B58-0393-FC7992BA51A4}"/>
              </a:ext>
            </a:extLst>
          </p:cNvPr>
          <p:cNvSpPr txBox="1"/>
          <p:nvPr/>
        </p:nvSpPr>
        <p:spPr>
          <a:xfrm>
            <a:off x="4512034" y="1453701"/>
            <a:ext cx="369332" cy="68959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Газон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04" name="Прямая соединительная линия 103">
            <a:extLst>
              <a:ext uri="{FF2B5EF4-FFF2-40B4-BE49-F238E27FC236}">
                <a16:creationId xmlns="" xmlns:a16="http://schemas.microsoft.com/office/drawing/2014/main" id="{811496E7-6A0F-ED75-C980-BF6B1BB7E548}"/>
              </a:ext>
            </a:extLst>
          </p:cNvPr>
          <p:cNvCxnSpPr/>
          <p:nvPr/>
        </p:nvCxnSpPr>
        <p:spPr>
          <a:xfrm>
            <a:off x="4835860" y="981327"/>
            <a:ext cx="1028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>
            <a:extLst>
              <a:ext uri="{FF2B5EF4-FFF2-40B4-BE49-F238E27FC236}">
                <a16:creationId xmlns="" xmlns:a16="http://schemas.microsoft.com/office/drawing/2014/main" id="{BDD83F0A-1741-DD21-5C05-4BCA4D46C2D2}"/>
              </a:ext>
            </a:extLst>
          </p:cNvPr>
          <p:cNvCxnSpPr>
            <a:cxnSpLocks/>
          </p:cNvCxnSpPr>
          <p:nvPr/>
        </p:nvCxnSpPr>
        <p:spPr>
          <a:xfrm flipH="1">
            <a:off x="4938713" y="978141"/>
            <a:ext cx="4762" cy="16412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>
            <a:extLst>
              <a:ext uri="{FF2B5EF4-FFF2-40B4-BE49-F238E27FC236}">
                <a16:creationId xmlns="" xmlns:a16="http://schemas.microsoft.com/office/drawing/2014/main" id="{896629EA-2AA9-2B6B-5DDE-1BEE1CE92670}"/>
              </a:ext>
            </a:extLst>
          </p:cNvPr>
          <p:cNvCxnSpPr>
            <a:cxnSpLocks/>
          </p:cNvCxnSpPr>
          <p:nvPr/>
        </p:nvCxnSpPr>
        <p:spPr>
          <a:xfrm flipH="1" flipV="1">
            <a:off x="3550399" y="2609850"/>
            <a:ext cx="1388314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>
            <a:extLst>
              <a:ext uri="{FF2B5EF4-FFF2-40B4-BE49-F238E27FC236}">
                <a16:creationId xmlns="" xmlns:a16="http://schemas.microsoft.com/office/drawing/2014/main" id="{E3D48248-0B2C-99D8-8B27-A524E2FD12FD}"/>
              </a:ext>
            </a:extLst>
          </p:cNvPr>
          <p:cNvCxnSpPr>
            <a:cxnSpLocks/>
          </p:cNvCxnSpPr>
          <p:nvPr/>
        </p:nvCxnSpPr>
        <p:spPr>
          <a:xfrm>
            <a:off x="3550399" y="2478155"/>
            <a:ext cx="0" cy="1316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TextBox 122">
            <a:extLst>
              <a:ext uri="{FF2B5EF4-FFF2-40B4-BE49-F238E27FC236}">
                <a16:creationId xmlns="" xmlns:a16="http://schemas.microsoft.com/office/drawing/2014/main" id="{463FB9FE-7B61-F203-CDF7-D69ED58E0453}"/>
              </a:ext>
            </a:extLst>
          </p:cNvPr>
          <p:cNvSpPr txBox="1"/>
          <p:nvPr/>
        </p:nvSpPr>
        <p:spPr>
          <a:xfrm>
            <a:off x="4746936" y="1453701"/>
            <a:ext cx="338554" cy="193899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pic>
        <p:nvPicPr>
          <p:cNvPr id="126" name="Рисунок 125" descr="Листопадное дерево">
            <a:extLst>
              <a:ext uri="{FF2B5EF4-FFF2-40B4-BE49-F238E27FC236}">
                <a16:creationId xmlns="" xmlns:a16="http://schemas.microsoft.com/office/drawing/2014/main" id="{44C9EC94-D473-BECF-622B-DBB44C64DD2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35535" y="1434073"/>
            <a:ext cx="351762" cy="351762"/>
          </a:xfrm>
          <a:prstGeom prst="rect">
            <a:avLst/>
          </a:prstGeom>
        </p:spPr>
      </p:pic>
      <p:pic>
        <p:nvPicPr>
          <p:cNvPr id="127" name="Рисунок 126" descr="Листопадное дерево">
            <a:extLst>
              <a:ext uri="{FF2B5EF4-FFF2-40B4-BE49-F238E27FC236}">
                <a16:creationId xmlns="" xmlns:a16="http://schemas.microsoft.com/office/drawing/2014/main" id="{E4243AE6-9A43-69F4-421F-5B5FCA5F05D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62512" y="4093836"/>
            <a:ext cx="351762" cy="351762"/>
          </a:xfrm>
          <a:prstGeom prst="rect">
            <a:avLst/>
          </a:prstGeom>
        </p:spPr>
      </p:pic>
      <p:pic>
        <p:nvPicPr>
          <p:cNvPr id="128" name="Рисунок 127" descr="Листопадное дерево">
            <a:extLst>
              <a:ext uri="{FF2B5EF4-FFF2-40B4-BE49-F238E27FC236}">
                <a16:creationId xmlns="" xmlns:a16="http://schemas.microsoft.com/office/drawing/2014/main" id="{50A83859-6612-22A0-B8D3-BED54D51014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49606" y="5506849"/>
            <a:ext cx="351762" cy="351762"/>
          </a:xfrm>
          <a:prstGeom prst="rect">
            <a:avLst/>
          </a:prstGeom>
        </p:spPr>
      </p:pic>
      <p:cxnSp>
        <p:nvCxnSpPr>
          <p:cNvPr id="148" name="Прямая соединительная линия 147">
            <a:extLst>
              <a:ext uri="{FF2B5EF4-FFF2-40B4-BE49-F238E27FC236}">
                <a16:creationId xmlns="" xmlns:a16="http://schemas.microsoft.com/office/drawing/2014/main" id="{470275F8-B3B8-7841-9426-B37532C32AED}"/>
              </a:ext>
            </a:extLst>
          </p:cNvPr>
          <p:cNvCxnSpPr/>
          <p:nvPr/>
        </p:nvCxnSpPr>
        <p:spPr>
          <a:xfrm flipH="1">
            <a:off x="1119521" y="2046060"/>
            <a:ext cx="183537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>
            <a:extLst>
              <a:ext uri="{FF2B5EF4-FFF2-40B4-BE49-F238E27FC236}">
                <a16:creationId xmlns="" xmlns:a16="http://schemas.microsoft.com/office/drawing/2014/main" id="{36DCC214-6F6F-593A-9ACC-57775EEE3000}"/>
              </a:ext>
            </a:extLst>
          </p:cNvPr>
          <p:cNvCxnSpPr>
            <a:cxnSpLocks/>
          </p:cNvCxnSpPr>
          <p:nvPr/>
        </p:nvCxnSpPr>
        <p:spPr>
          <a:xfrm>
            <a:off x="1119521" y="2046060"/>
            <a:ext cx="0" cy="45997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Прямая соединительная линия 151">
            <a:extLst>
              <a:ext uri="{FF2B5EF4-FFF2-40B4-BE49-F238E27FC236}">
                <a16:creationId xmlns="" xmlns:a16="http://schemas.microsoft.com/office/drawing/2014/main" id="{7483AAD1-DAA9-CD1D-2BBA-2E1F1AC6CAA9}"/>
              </a:ext>
            </a:extLst>
          </p:cNvPr>
          <p:cNvCxnSpPr/>
          <p:nvPr/>
        </p:nvCxnSpPr>
        <p:spPr>
          <a:xfrm>
            <a:off x="2954894" y="2046060"/>
            <a:ext cx="0" cy="561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Прямая соединительная линия 164">
            <a:extLst>
              <a:ext uri="{FF2B5EF4-FFF2-40B4-BE49-F238E27FC236}">
                <a16:creationId xmlns="" xmlns:a16="http://schemas.microsoft.com/office/drawing/2014/main" id="{B2135B92-B223-2ABF-1F78-E3826A26FDCD}"/>
              </a:ext>
            </a:extLst>
          </p:cNvPr>
          <p:cNvCxnSpPr>
            <a:cxnSpLocks/>
          </p:cNvCxnSpPr>
          <p:nvPr/>
        </p:nvCxnSpPr>
        <p:spPr>
          <a:xfrm flipH="1" flipV="1">
            <a:off x="1750696" y="2605354"/>
            <a:ext cx="1204198" cy="18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>
            <a:extLst>
              <a:ext uri="{FF2B5EF4-FFF2-40B4-BE49-F238E27FC236}">
                <a16:creationId xmlns="" xmlns:a16="http://schemas.microsoft.com/office/drawing/2014/main" id="{7B46804D-834E-DA8A-142F-BA801BBC248D}"/>
              </a:ext>
            </a:extLst>
          </p:cNvPr>
          <p:cNvCxnSpPr>
            <a:cxnSpLocks/>
          </p:cNvCxnSpPr>
          <p:nvPr/>
        </p:nvCxnSpPr>
        <p:spPr>
          <a:xfrm flipH="1">
            <a:off x="1750696" y="2609850"/>
            <a:ext cx="4762" cy="40359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Прямая соединительная линия 170">
            <a:extLst>
              <a:ext uri="{FF2B5EF4-FFF2-40B4-BE49-F238E27FC236}">
                <a16:creationId xmlns="" xmlns:a16="http://schemas.microsoft.com/office/drawing/2014/main" id="{FEBD1523-DB86-5605-B40E-32CBE2014E97}"/>
              </a:ext>
            </a:extLst>
          </p:cNvPr>
          <p:cNvCxnSpPr/>
          <p:nvPr/>
        </p:nvCxnSpPr>
        <p:spPr>
          <a:xfrm flipH="1">
            <a:off x="1339524" y="2266122"/>
            <a:ext cx="161537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Прямая соединительная линия 172">
            <a:extLst>
              <a:ext uri="{FF2B5EF4-FFF2-40B4-BE49-F238E27FC236}">
                <a16:creationId xmlns="" xmlns:a16="http://schemas.microsoft.com/office/drawing/2014/main" id="{6DFECDA4-00DC-AB8F-05A5-7ED70FA12310}"/>
              </a:ext>
            </a:extLst>
          </p:cNvPr>
          <p:cNvCxnSpPr>
            <a:cxnSpLocks/>
          </p:cNvCxnSpPr>
          <p:nvPr/>
        </p:nvCxnSpPr>
        <p:spPr>
          <a:xfrm>
            <a:off x="1339524" y="2266122"/>
            <a:ext cx="0" cy="43796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" name="TextBox 173">
            <a:extLst>
              <a:ext uri="{FF2B5EF4-FFF2-40B4-BE49-F238E27FC236}">
                <a16:creationId xmlns="" xmlns:a16="http://schemas.microsoft.com/office/drawing/2014/main" id="{26E80E17-C72A-CA7A-0E89-BB203259F4EF}"/>
              </a:ext>
            </a:extLst>
          </p:cNvPr>
          <p:cNvSpPr txBox="1"/>
          <p:nvPr/>
        </p:nvSpPr>
        <p:spPr>
          <a:xfrm>
            <a:off x="1609902" y="2014322"/>
            <a:ext cx="19838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="" xmlns:a16="http://schemas.microsoft.com/office/drawing/2014/main" id="{A30CEEAB-D3CB-0E74-3C4E-64C558915D31}"/>
              </a:ext>
            </a:extLst>
          </p:cNvPr>
          <p:cNvSpPr txBox="1"/>
          <p:nvPr/>
        </p:nvSpPr>
        <p:spPr>
          <a:xfrm>
            <a:off x="1046645" y="3146305"/>
            <a:ext cx="369332" cy="12993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pic>
        <p:nvPicPr>
          <p:cNvPr id="178" name="Рисунок 177" descr="Листопадное дерево">
            <a:extLst>
              <a:ext uri="{FF2B5EF4-FFF2-40B4-BE49-F238E27FC236}">
                <a16:creationId xmlns="" xmlns:a16="http://schemas.microsoft.com/office/drawing/2014/main" id="{99DF5E38-AF5A-0A2E-5221-3B8FE0446E6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375790" y="2620648"/>
            <a:ext cx="351762" cy="351762"/>
          </a:xfrm>
          <a:prstGeom prst="rect">
            <a:avLst/>
          </a:prstGeom>
        </p:spPr>
      </p:pic>
      <p:pic>
        <p:nvPicPr>
          <p:cNvPr id="179" name="Рисунок 178" descr="Листопадное дерево">
            <a:extLst>
              <a:ext uri="{FF2B5EF4-FFF2-40B4-BE49-F238E27FC236}">
                <a16:creationId xmlns="" xmlns:a16="http://schemas.microsoft.com/office/drawing/2014/main" id="{272581EF-C049-998F-DBAE-F417F88D2C7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383646" y="5062525"/>
            <a:ext cx="351762" cy="351762"/>
          </a:xfrm>
          <a:prstGeom prst="rect">
            <a:avLst/>
          </a:prstGeom>
        </p:spPr>
      </p:pic>
      <p:sp>
        <p:nvSpPr>
          <p:cNvPr id="180" name="TextBox 179">
            <a:extLst>
              <a:ext uri="{FF2B5EF4-FFF2-40B4-BE49-F238E27FC236}">
                <a16:creationId xmlns="" xmlns:a16="http://schemas.microsoft.com/office/drawing/2014/main" id="{43AA2305-E446-E559-3D0D-90610D321995}"/>
              </a:ext>
            </a:extLst>
          </p:cNvPr>
          <p:cNvSpPr txBox="1"/>
          <p:nvPr/>
        </p:nvSpPr>
        <p:spPr>
          <a:xfrm>
            <a:off x="1243199" y="2771569"/>
            <a:ext cx="553998" cy="232450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Газон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Малые архитектурные формы</a:t>
            </a:r>
          </a:p>
        </p:txBody>
      </p:sp>
      <p:cxnSp>
        <p:nvCxnSpPr>
          <p:cNvPr id="182" name="Прямая соединительная линия 181">
            <a:extLst>
              <a:ext uri="{FF2B5EF4-FFF2-40B4-BE49-F238E27FC236}">
                <a16:creationId xmlns="" xmlns:a16="http://schemas.microsoft.com/office/drawing/2014/main" id="{A0F6AD90-11DC-BB71-5BED-BCE70AAB22DA}"/>
              </a:ext>
            </a:extLst>
          </p:cNvPr>
          <p:cNvCxnSpPr/>
          <p:nvPr/>
        </p:nvCxnSpPr>
        <p:spPr>
          <a:xfrm>
            <a:off x="1339524" y="5506849"/>
            <a:ext cx="11445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Прямая соединительная линия 183">
            <a:extLst>
              <a:ext uri="{FF2B5EF4-FFF2-40B4-BE49-F238E27FC236}">
                <a16:creationId xmlns="" xmlns:a16="http://schemas.microsoft.com/office/drawing/2014/main" id="{F43DB7FF-446D-C90F-E44D-1B07C8DE17CE}"/>
              </a:ext>
            </a:extLst>
          </p:cNvPr>
          <p:cNvCxnSpPr/>
          <p:nvPr/>
        </p:nvCxnSpPr>
        <p:spPr>
          <a:xfrm>
            <a:off x="2491740" y="5506849"/>
            <a:ext cx="0" cy="2538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>
            <a:extLst>
              <a:ext uri="{FF2B5EF4-FFF2-40B4-BE49-F238E27FC236}">
                <a16:creationId xmlns="" xmlns:a16="http://schemas.microsoft.com/office/drawing/2014/main" id="{5FB6FAC7-13F1-1C73-465E-FD4EE5B05428}"/>
              </a:ext>
            </a:extLst>
          </p:cNvPr>
          <p:cNvCxnSpPr>
            <a:cxnSpLocks/>
          </p:cNvCxnSpPr>
          <p:nvPr/>
        </p:nvCxnSpPr>
        <p:spPr>
          <a:xfrm flipH="1">
            <a:off x="2352795" y="5760720"/>
            <a:ext cx="138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Прямая соединительная линия 187">
            <a:extLst>
              <a:ext uri="{FF2B5EF4-FFF2-40B4-BE49-F238E27FC236}">
                <a16:creationId xmlns="" xmlns:a16="http://schemas.microsoft.com/office/drawing/2014/main" id="{A75E1644-B757-2864-8FC2-8A1E9CB130F7}"/>
              </a:ext>
            </a:extLst>
          </p:cNvPr>
          <p:cNvCxnSpPr/>
          <p:nvPr/>
        </p:nvCxnSpPr>
        <p:spPr>
          <a:xfrm>
            <a:off x="2352795" y="5760720"/>
            <a:ext cx="0" cy="4495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0" name="Прямая соединительная линия 189">
            <a:extLst>
              <a:ext uri="{FF2B5EF4-FFF2-40B4-BE49-F238E27FC236}">
                <a16:creationId xmlns="" xmlns:a16="http://schemas.microsoft.com/office/drawing/2014/main" id="{A1468AED-6A8F-A9EC-8E3A-565DD3A847B6}"/>
              </a:ext>
            </a:extLst>
          </p:cNvPr>
          <p:cNvCxnSpPr>
            <a:cxnSpLocks/>
          </p:cNvCxnSpPr>
          <p:nvPr/>
        </p:nvCxnSpPr>
        <p:spPr>
          <a:xfrm>
            <a:off x="2352795" y="6210300"/>
            <a:ext cx="138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Прямая соединительная линия 191">
            <a:extLst>
              <a:ext uri="{FF2B5EF4-FFF2-40B4-BE49-F238E27FC236}">
                <a16:creationId xmlns="" xmlns:a16="http://schemas.microsoft.com/office/drawing/2014/main" id="{C59DF95E-B555-6F67-3379-A040ABF10E61}"/>
              </a:ext>
            </a:extLst>
          </p:cNvPr>
          <p:cNvCxnSpPr>
            <a:cxnSpLocks/>
          </p:cNvCxnSpPr>
          <p:nvPr/>
        </p:nvCxnSpPr>
        <p:spPr>
          <a:xfrm>
            <a:off x="2491740" y="6210300"/>
            <a:ext cx="0" cy="4354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Прямая соединительная линия 193">
            <a:extLst>
              <a:ext uri="{FF2B5EF4-FFF2-40B4-BE49-F238E27FC236}">
                <a16:creationId xmlns="" xmlns:a16="http://schemas.microsoft.com/office/drawing/2014/main" id="{E67FCF4C-308D-CCF1-2B30-609C54B22DF7}"/>
              </a:ext>
            </a:extLst>
          </p:cNvPr>
          <p:cNvCxnSpPr/>
          <p:nvPr/>
        </p:nvCxnSpPr>
        <p:spPr>
          <a:xfrm>
            <a:off x="1750696" y="5414287"/>
            <a:ext cx="8511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Прямая соединительная линия 195">
            <a:extLst>
              <a:ext uri="{FF2B5EF4-FFF2-40B4-BE49-F238E27FC236}">
                <a16:creationId xmlns="" xmlns:a16="http://schemas.microsoft.com/office/drawing/2014/main" id="{BF835D9B-9CFD-7789-9787-E569ADDB9C72}"/>
              </a:ext>
            </a:extLst>
          </p:cNvPr>
          <p:cNvCxnSpPr/>
          <p:nvPr/>
        </p:nvCxnSpPr>
        <p:spPr>
          <a:xfrm>
            <a:off x="2601807" y="5414287"/>
            <a:ext cx="0" cy="1231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6" name="Рисунок 205" descr="Елка">
            <a:extLst>
              <a:ext uri="{FF2B5EF4-FFF2-40B4-BE49-F238E27FC236}">
                <a16:creationId xmlns="" xmlns:a16="http://schemas.microsoft.com/office/drawing/2014/main" id="{760DAD93-681C-EB51-449D-C593C60B94F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295565" y="6371081"/>
            <a:ext cx="191545" cy="191545"/>
          </a:xfrm>
          <a:prstGeom prst="rect">
            <a:avLst/>
          </a:prstGeom>
        </p:spPr>
      </p:pic>
      <p:pic>
        <p:nvPicPr>
          <p:cNvPr id="207" name="Рисунок 206" descr="Елка">
            <a:extLst>
              <a:ext uri="{FF2B5EF4-FFF2-40B4-BE49-F238E27FC236}">
                <a16:creationId xmlns="" xmlns:a16="http://schemas.microsoft.com/office/drawing/2014/main" id="{2E2B4DA5-580D-8357-2DF0-597C2F93D2B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210426" y="6339168"/>
            <a:ext cx="146898" cy="146898"/>
          </a:xfrm>
          <a:prstGeom prst="rect">
            <a:avLst/>
          </a:prstGeom>
        </p:spPr>
      </p:pic>
      <p:pic>
        <p:nvPicPr>
          <p:cNvPr id="210" name="Рисунок 209" descr="Растение">
            <a:extLst>
              <a:ext uri="{FF2B5EF4-FFF2-40B4-BE49-F238E27FC236}">
                <a16:creationId xmlns="" xmlns:a16="http://schemas.microsoft.com/office/drawing/2014/main" id="{B044B606-3C2F-495A-385A-852424714BE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1853617" y="6112436"/>
            <a:ext cx="195728" cy="195728"/>
          </a:xfrm>
          <a:prstGeom prst="rect">
            <a:avLst/>
          </a:prstGeom>
        </p:spPr>
      </p:pic>
      <p:sp>
        <p:nvSpPr>
          <p:cNvPr id="211" name="TextBox 210">
            <a:extLst>
              <a:ext uri="{FF2B5EF4-FFF2-40B4-BE49-F238E27FC236}">
                <a16:creationId xmlns="" xmlns:a16="http://schemas.microsoft.com/office/drawing/2014/main" id="{37194045-9637-88E9-2F82-F5B5FE80808C}"/>
              </a:ext>
            </a:extLst>
          </p:cNvPr>
          <p:cNvSpPr txBox="1"/>
          <p:nvPr/>
        </p:nvSpPr>
        <p:spPr>
          <a:xfrm>
            <a:off x="1711577" y="5512194"/>
            <a:ext cx="11445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Зона отдыха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="" xmlns:a16="http://schemas.microsoft.com/office/drawing/2014/main" id="{7E3629C6-4232-A5C4-AA68-01AE273CC125}"/>
              </a:ext>
            </a:extLst>
          </p:cNvPr>
          <p:cNvSpPr txBox="1"/>
          <p:nvPr/>
        </p:nvSpPr>
        <p:spPr>
          <a:xfrm>
            <a:off x="1853617" y="5345149"/>
            <a:ext cx="8655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cxnSp>
        <p:nvCxnSpPr>
          <p:cNvPr id="214" name="Прямая соединительная линия 213">
            <a:extLst>
              <a:ext uri="{FF2B5EF4-FFF2-40B4-BE49-F238E27FC236}">
                <a16:creationId xmlns="" xmlns:a16="http://schemas.microsoft.com/office/drawing/2014/main" id="{B4179E09-D0E5-5037-C159-0A4B7BFE9A85}"/>
              </a:ext>
            </a:extLst>
          </p:cNvPr>
          <p:cNvCxnSpPr/>
          <p:nvPr/>
        </p:nvCxnSpPr>
        <p:spPr>
          <a:xfrm flipV="1">
            <a:off x="874566" y="5987700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5" name="Прямая соединительная линия 214">
            <a:extLst>
              <a:ext uri="{FF2B5EF4-FFF2-40B4-BE49-F238E27FC236}">
                <a16:creationId xmlns="" xmlns:a16="http://schemas.microsoft.com/office/drawing/2014/main" id="{B8D0A7DD-B433-48B6-75B3-54C40378370B}"/>
              </a:ext>
            </a:extLst>
          </p:cNvPr>
          <p:cNvCxnSpPr/>
          <p:nvPr/>
        </p:nvCxnSpPr>
        <p:spPr>
          <a:xfrm flipV="1">
            <a:off x="874566" y="4989370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6" name="Прямая соединительная линия 215">
            <a:extLst>
              <a:ext uri="{FF2B5EF4-FFF2-40B4-BE49-F238E27FC236}">
                <a16:creationId xmlns="" xmlns:a16="http://schemas.microsoft.com/office/drawing/2014/main" id="{BAA5E65E-0645-E3F8-BD0F-CA19504606D5}"/>
              </a:ext>
            </a:extLst>
          </p:cNvPr>
          <p:cNvCxnSpPr/>
          <p:nvPr/>
        </p:nvCxnSpPr>
        <p:spPr>
          <a:xfrm flipV="1">
            <a:off x="874566" y="4112110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7" name="Прямая соединительная линия 216">
            <a:extLst>
              <a:ext uri="{FF2B5EF4-FFF2-40B4-BE49-F238E27FC236}">
                <a16:creationId xmlns="" xmlns:a16="http://schemas.microsoft.com/office/drawing/2014/main" id="{6B4E238B-2074-7549-2069-C754F4153FD1}"/>
              </a:ext>
            </a:extLst>
          </p:cNvPr>
          <p:cNvCxnSpPr/>
          <p:nvPr/>
        </p:nvCxnSpPr>
        <p:spPr>
          <a:xfrm flipV="1">
            <a:off x="874566" y="3230055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" name="Прямая соединительная линия 217">
            <a:extLst>
              <a:ext uri="{FF2B5EF4-FFF2-40B4-BE49-F238E27FC236}">
                <a16:creationId xmlns="" xmlns:a16="http://schemas.microsoft.com/office/drawing/2014/main" id="{DCCE030F-481F-E5C8-7C76-30924FD712A1}"/>
              </a:ext>
            </a:extLst>
          </p:cNvPr>
          <p:cNvCxnSpPr/>
          <p:nvPr/>
        </p:nvCxnSpPr>
        <p:spPr>
          <a:xfrm flipV="1">
            <a:off x="874566" y="2423197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1" name="Прямая соединительная линия 220">
            <a:extLst>
              <a:ext uri="{FF2B5EF4-FFF2-40B4-BE49-F238E27FC236}">
                <a16:creationId xmlns="" xmlns:a16="http://schemas.microsoft.com/office/drawing/2014/main" id="{F3D36985-BD49-5EDB-F880-8BEA303C9019}"/>
              </a:ext>
            </a:extLst>
          </p:cNvPr>
          <p:cNvCxnSpPr/>
          <p:nvPr/>
        </p:nvCxnSpPr>
        <p:spPr>
          <a:xfrm>
            <a:off x="1609902" y="1914525"/>
            <a:ext cx="3945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2" name="Прямая соединительная линия 221">
            <a:extLst>
              <a:ext uri="{FF2B5EF4-FFF2-40B4-BE49-F238E27FC236}">
                <a16:creationId xmlns="" xmlns:a16="http://schemas.microsoft.com/office/drawing/2014/main" id="{1E6C6418-6D9F-4903-3F6A-8E540BB3AA20}"/>
              </a:ext>
            </a:extLst>
          </p:cNvPr>
          <p:cNvCxnSpPr/>
          <p:nvPr/>
        </p:nvCxnSpPr>
        <p:spPr>
          <a:xfrm>
            <a:off x="2484120" y="1914525"/>
            <a:ext cx="3945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3" name="Прямая соединительная линия 222">
            <a:extLst>
              <a:ext uri="{FF2B5EF4-FFF2-40B4-BE49-F238E27FC236}">
                <a16:creationId xmlns="" xmlns:a16="http://schemas.microsoft.com/office/drawing/2014/main" id="{B415BA8C-8226-9A73-D592-1BDB8091A910}"/>
              </a:ext>
            </a:extLst>
          </p:cNvPr>
          <p:cNvCxnSpPr/>
          <p:nvPr/>
        </p:nvCxnSpPr>
        <p:spPr>
          <a:xfrm>
            <a:off x="3199145" y="1914525"/>
            <a:ext cx="3945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5" name="Прямая соединительная линия 224">
            <a:extLst>
              <a:ext uri="{FF2B5EF4-FFF2-40B4-BE49-F238E27FC236}">
                <a16:creationId xmlns="" xmlns:a16="http://schemas.microsoft.com/office/drawing/2014/main" id="{46A74E90-1C90-65E3-19E8-02C7BE3E5A3E}"/>
              </a:ext>
            </a:extLst>
          </p:cNvPr>
          <p:cNvCxnSpPr>
            <a:cxnSpLocks/>
          </p:cNvCxnSpPr>
          <p:nvPr/>
        </p:nvCxnSpPr>
        <p:spPr>
          <a:xfrm flipV="1">
            <a:off x="3808266" y="1196294"/>
            <a:ext cx="0" cy="2095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7" name="Прямая соединительная линия 226">
            <a:extLst>
              <a:ext uri="{FF2B5EF4-FFF2-40B4-BE49-F238E27FC236}">
                <a16:creationId xmlns="" xmlns:a16="http://schemas.microsoft.com/office/drawing/2014/main" id="{0F35C201-4A9C-7949-8000-7ED3DDC80461}"/>
              </a:ext>
            </a:extLst>
          </p:cNvPr>
          <p:cNvCxnSpPr>
            <a:cxnSpLocks/>
          </p:cNvCxnSpPr>
          <p:nvPr/>
        </p:nvCxnSpPr>
        <p:spPr>
          <a:xfrm flipV="1">
            <a:off x="3806532" y="1588988"/>
            <a:ext cx="0" cy="2095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9" name="Прямая соединительная линия 228">
            <a:extLst>
              <a:ext uri="{FF2B5EF4-FFF2-40B4-BE49-F238E27FC236}">
                <a16:creationId xmlns="" xmlns:a16="http://schemas.microsoft.com/office/drawing/2014/main" id="{44B9F8AF-B9F3-5419-3CA5-AFD7AD0B5864}"/>
              </a:ext>
            </a:extLst>
          </p:cNvPr>
          <p:cNvCxnSpPr/>
          <p:nvPr/>
        </p:nvCxnSpPr>
        <p:spPr>
          <a:xfrm>
            <a:off x="5219700" y="865993"/>
            <a:ext cx="21836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1" name="Прямая соединительная линия 230">
            <a:extLst>
              <a:ext uri="{FF2B5EF4-FFF2-40B4-BE49-F238E27FC236}">
                <a16:creationId xmlns="" xmlns:a16="http://schemas.microsoft.com/office/drawing/2014/main" id="{B3741770-D81E-6066-1D4F-D09D97C9C074}"/>
              </a:ext>
            </a:extLst>
          </p:cNvPr>
          <p:cNvCxnSpPr/>
          <p:nvPr/>
        </p:nvCxnSpPr>
        <p:spPr>
          <a:xfrm>
            <a:off x="5219700" y="872566"/>
            <a:ext cx="0" cy="1055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3" name="Прямая соединительная линия 232">
            <a:extLst>
              <a:ext uri="{FF2B5EF4-FFF2-40B4-BE49-F238E27FC236}">
                <a16:creationId xmlns="" xmlns:a16="http://schemas.microsoft.com/office/drawing/2014/main" id="{068D728D-6FBF-B175-6678-3220C56C678F}"/>
              </a:ext>
            </a:extLst>
          </p:cNvPr>
          <p:cNvCxnSpPr/>
          <p:nvPr/>
        </p:nvCxnSpPr>
        <p:spPr>
          <a:xfrm>
            <a:off x="5219700" y="978141"/>
            <a:ext cx="21836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5" name="Прямая соединительная линия 234">
            <a:extLst>
              <a:ext uri="{FF2B5EF4-FFF2-40B4-BE49-F238E27FC236}">
                <a16:creationId xmlns="" xmlns:a16="http://schemas.microsoft.com/office/drawing/2014/main" id="{D3F0F2C0-8120-EFB1-FFD0-BF79D8010ED8}"/>
              </a:ext>
            </a:extLst>
          </p:cNvPr>
          <p:cNvCxnSpPr/>
          <p:nvPr/>
        </p:nvCxnSpPr>
        <p:spPr>
          <a:xfrm flipV="1">
            <a:off x="7403313" y="865993"/>
            <a:ext cx="0" cy="1121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7" name="Прямая соединительная линия 236">
            <a:extLst>
              <a:ext uri="{FF2B5EF4-FFF2-40B4-BE49-F238E27FC236}">
                <a16:creationId xmlns="" xmlns:a16="http://schemas.microsoft.com/office/drawing/2014/main" id="{98E46711-12CE-DE8C-87BA-E66A78FD31E3}"/>
              </a:ext>
            </a:extLst>
          </p:cNvPr>
          <p:cNvCxnSpPr/>
          <p:nvPr/>
        </p:nvCxnSpPr>
        <p:spPr>
          <a:xfrm>
            <a:off x="5219700" y="978141"/>
            <a:ext cx="0" cy="1174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9" name="Прямая соединительная линия 238">
            <a:extLst>
              <a:ext uri="{FF2B5EF4-FFF2-40B4-BE49-F238E27FC236}">
                <a16:creationId xmlns="" xmlns:a16="http://schemas.microsoft.com/office/drawing/2014/main" id="{56C5EC16-2AE7-AD72-81AC-8300C94553C8}"/>
              </a:ext>
            </a:extLst>
          </p:cNvPr>
          <p:cNvCxnSpPr/>
          <p:nvPr/>
        </p:nvCxnSpPr>
        <p:spPr>
          <a:xfrm>
            <a:off x="5219700" y="2152821"/>
            <a:ext cx="88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1" name="Прямая соединительная линия 240">
            <a:extLst>
              <a:ext uri="{FF2B5EF4-FFF2-40B4-BE49-F238E27FC236}">
                <a16:creationId xmlns="" xmlns:a16="http://schemas.microsoft.com/office/drawing/2014/main" id="{2FCB230B-9607-0D23-C59B-EA603DA03D65}"/>
              </a:ext>
            </a:extLst>
          </p:cNvPr>
          <p:cNvCxnSpPr/>
          <p:nvPr/>
        </p:nvCxnSpPr>
        <p:spPr>
          <a:xfrm flipV="1">
            <a:off x="5346700" y="978141"/>
            <a:ext cx="0" cy="1174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3" name="Прямая соединительная линия 242">
            <a:extLst>
              <a:ext uri="{FF2B5EF4-FFF2-40B4-BE49-F238E27FC236}">
                <a16:creationId xmlns="" xmlns:a16="http://schemas.microsoft.com/office/drawing/2014/main" id="{02A6541D-904D-D8C4-E7EE-0CE0ED8374B3}"/>
              </a:ext>
            </a:extLst>
          </p:cNvPr>
          <p:cNvCxnSpPr/>
          <p:nvPr/>
        </p:nvCxnSpPr>
        <p:spPr>
          <a:xfrm>
            <a:off x="7403313" y="978141"/>
            <a:ext cx="0" cy="1174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5" name="Прямая соединительная линия 244">
            <a:extLst>
              <a:ext uri="{FF2B5EF4-FFF2-40B4-BE49-F238E27FC236}">
                <a16:creationId xmlns="" xmlns:a16="http://schemas.microsoft.com/office/drawing/2014/main" id="{6219F8C9-0F90-F0F4-2F00-28983B33C945}"/>
              </a:ext>
            </a:extLst>
          </p:cNvPr>
          <p:cNvCxnSpPr/>
          <p:nvPr/>
        </p:nvCxnSpPr>
        <p:spPr>
          <a:xfrm>
            <a:off x="5308600" y="2152821"/>
            <a:ext cx="20947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6" name="TextBox 245">
            <a:extLst>
              <a:ext uri="{FF2B5EF4-FFF2-40B4-BE49-F238E27FC236}">
                <a16:creationId xmlns="" xmlns:a16="http://schemas.microsoft.com/office/drawing/2014/main" id="{6E64BEAF-77EC-78DF-B5F0-1A40DF5E0707}"/>
              </a:ext>
            </a:extLst>
          </p:cNvPr>
          <p:cNvSpPr txBox="1"/>
          <p:nvPr/>
        </p:nvSpPr>
        <p:spPr>
          <a:xfrm>
            <a:off x="5926860" y="791246"/>
            <a:ext cx="1308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="" xmlns:a16="http://schemas.microsoft.com/office/drawing/2014/main" id="{F7DB8605-B0EF-3003-246F-0C53D88C4BEA}"/>
              </a:ext>
            </a:extLst>
          </p:cNvPr>
          <p:cNvSpPr txBox="1"/>
          <p:nvPr/>
        </p:nvSpPr>
        <p:spPr>
          <a:xfrm>
            <a:off x="5133605" y="1107726"/>
            <a:ext cx="338554" cy="11746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cxnSp>
        <p:nvCxnSpPr>
          <p:cNvPr id="250" name="Прямая соединительная линия 249">
            <a:extLst>
              <a:ext uri="{FF2B5EF4-FFF2-40B4-BE49-F238E27FC236}">
                <a16:creationId xmlns="" xmlns:a16="http://schemas.microsoft.com/office/drawing/2014/main" id="{04976AF0-346B-F683-3392-35DDE7904369}"/>
              </a:ext>
            </a:extLst>
          </p:cNvPr>
          <p:cNvCxnSpPr>
            <a:cxnSpLocks/>
          </p:cNvCxnSpPr>
          <p:nvPr/>
        </p:nvCxnSpPr>
        <p:spPr>
          <a:xfrm flipV="1">
            <a:off x="6747929" y="978141"/>
            <a:ext cx="0" cy="1174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3" name="Прямоугольник 252">
            <a:extLst>
              <a:ext uri="{FF2B5EF4-FFF2-40B4-BE49-F238E27FC236}">
                <a16:creationId xmlns="" xmlns:a16="http://schemas.microsoft.com/office/drawing/2014/main" id="{F6DD8A26-D6DD-EFA1-5EB6-A98279BC8652}"/>
              </a:ext>
            </a:extLst>
          </p:cNvPr>
          <p:cNvSpPr/>
          <p:nvPr/>
        </p:nvSpPr>
        <p:spPr>
          <a:xfrm>
            <a:off x="5886450" y="1351150"/>
            <a:ext cx="698736" cy="5599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5" name="Прямая соединительная линия 254">
            <a:extLst>
              <a:ext uri="{FF2B5EF4-FFF2-40B4-BE49-F238E27FC236}">
                <a16:creationId xmlns="" xmlns:a16="http://schemas.microsoft.com/office/drawing/2014/main" id="{8F024C36-69AD-098F-92F6-277DF0AD6ECC}"/>
              </a:ext>
            </a:extLst>
          </p:cNvPr>
          <p:cNvCxnSpPr/>
          <p:nvPr/>
        </p:nvCxnSpPr>
        <p:spPr>
          <a:xfrm>
            <a:off x="6037849" y="1351150"/>
            <a:ext cx="0" cy="5599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7" name="Прямая соединительная линия 256">
            <a:extLst>
              <a:ext uri="{FF2B5EF4-FFF2-40B4-BE49-F238E27FC236}">
                <a16:creationId xmlns="" xmlns:a16="http://schemas.microsoft.com/office/drawing/2014/main" id="{97D113D2-4B3D-1EFF-56FC-4B9DDF6FF197}"/>
              </a:ext>
            </a:extLst>
          </p:cNvPr>
          <p:cNvCxnSpPr>
            <a:stCxn id="253" idx="0"/>
            <a:endCxn id="253" idx="2"/>
          </p:cNvCxnSpPr>
          <p:nvPr/>
        </p:nvCxnSpPr>
        <p:spPr>
          <a:xfrm>
            <a:off x="6235818" y="1351150"/>
            <a:ext cx="0" cy="5599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9" name="Прямая соединительная линия 258">
            <a:extLst>
              <a:ext uri="{FF2B5EF4-FFF2-40B4-BE49-F238E27FC236}">
                <a16:creationId xmlns="" xmlns:a16="http://schemas.microsoft.com/office/drawing/2014/main" id="{118F7C61-719C-44DE-935D-6F30EE8F02AD}"/>
              </a:ext>
            </a:extLst>
          </p:cNvPr>
          <p:cNvCxnSpPr/>
          <p:nvPr/>
        </p:nvCxnSpPr>
        <p:spPr>
          <a:xfrm>
            <a:off x="6434138" y="1351150"/>
            <a:ext cx="0" cy="5599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1" name="Прямая соединительная линия 260">
            <a:extLst>
              <a:ext uri="{FF2B5EF4-FFF2-40B4-BE49-F238E27FC236}">
                <a16:creationId xmlns="" xmlns:a16="http://schemas.microsoft.com/office/drawing/2014/main" id="{490A1AF7-926B-EE18-F535-9A6F40D1A40E}"/>
              </a:ext>
            </a:extLst>
          </p:cNvPr>
          <p:cNvCxnSpPr>
            <a:stCxn id="253" idx="1"/>
            <a:endCxn id="253" idx="3"/>
          </p:cNvCxnSpPr>
          <p:nvPr/>
        </p:nvCxnSpPr>
        <p:spPr>
          <a:xfrm>
            <a:off x="5886450" y="1631118"/>
            <a:ext cx="698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Прямая соединительная линия 262">
            <a:extLst>
              <a:ext uri="{FF2B5EF4-FFF2-40B4-BE49-F238E27FC236}">
                <a16:creationId xmlns="" xmlns:a16="http://schemas.microsoft.com/office/drawing/2014/main" id="{81BB87C5-ED65-A725-5428-D3F5AC0AF27F}"/>
              </a:ext>
            </a:extLst>
          </p:cNvPr>
          <p:cNvCxnSpPr/>
          <p:nvPr/>
        </p:nvCxnSpPr>
        <p:spPr>
          <a:xfrm>
            <a:off x="5886450" y="1798497"/>
            <a:ext cx="698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5" name="Прямая соединительная линия 264">
            <a:extLst>
              <a:ext uri="{FF2B5EF4-FFF2-40B4-BE49-F238E27FC236}">
                <a16:creationId xmlns="" xmlns:a16="http://schemas.microsoft.com/office/drawing/2014/main" id="{4FD1855A-C796-3B9D-9703-024F40A27831}"/>
              </a:ext>
            </a:extLst>
          </p:cNvPr>
          <p:cNvCxnSpPr/>
          <p:nvPr/>
        </p:nvCxnSpPr>
        <p:spPr>
          <a:xfrm>
            <a:off x="5886450" y="1453701"/>
            <a:ext cx="698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66" name="Рисунок 265" descr="Елка">
            <a:extLst>
              <a:ext uri="{FF2B5EF4-FFF2-40B4-BE49-F238E27FC236}">
                <a16:creationId xmlns="" xmlns:a16="http://schemas.microsoft.com/office/drawing/2014/main" id="{9346A876-760F-7CBE-2DA1-621C984C482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6591609" y="1625321"/>
            <a:ext cx="191545" cy="191545"/>
          </a:xfrm>
          <a:prstGeom prst="rect">
            <a:avLst/>
          </a:prstGeom>
        </p:spPr>
      </p:pic>
      <p:cxnSp>
        <p:nvCxnSpPr>
          <p:cNvPr id="268" name="Прямая соединительная линия 267">
            <a:extLst>
              <a:ext uri="{FF2B5EF4-FFF2-40B4-BE49-F238E27FC236}">
                <a16:creationId xmlns="" xmlns:a16="http://schemas.microsoft.com/office/drawing/2014/main" id="{183BDEF8-9978-6C2A-D03F-874C8EC54120}"/>
              </a:ext>
            </a:extLst>
          </p:cNvPr>
          <p:cNvCxnSpPr/>
          <p:nvPr/>
        </p:nvCxnSpPr>
        <p:spPr>
          <a:xfrm>
            <a:off x="5346700" y="2046060"/>
            <a:ext cx="20566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9" name="TextBox 268">
            <a:extLst>
              <a:ext uri="{FF2B5EF4-FFF2-40B4-BE49-F238E27FC236}">
                <a16:creationId xmlns="" xmlns:a16="http://schemas.microsoft.com/office/drawing/2014/main" id="{1BFDFE54-21DF-47C4-53C4-379440CCAEB1}"/>
              </a:ext>
            </a:extLst>
          </p:cNvPr>
          <p:cNvSpPr txBox="1"/>
          <p:nvPr/>
        </p:nvSpPr>
        <p:spPr>
          <a:xfrm>
            <a:off x="5843400" y="1969381"/>
            <a:ext cx="10995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pic>
        <p:nvPicPr>
          <p:cNvPr id="270" name="Рисунок 269" descr="Листопадное дерево">
            <a:extLst>
              <a:ext uri="{FF2B5EF4-FFF2-40B4-BE49-F238E27FC236}">
                <a16:creationId xmlns="" xmlns:a16="http://schemas.microsoft.com/office/drawing/2014/main" id="{B003AD24-7C3E-21DF-2692-AD4853DC8EC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112678" y="1450707"/>
            <a:ext cx="280883" cy="280883"/>
          </a:xfrm>
          <a:prstGeom prst="rect">
            <a:avLst/>
          </a:prstGeom>
        </p:spPr>
      </p:pic>
      <p:sp>
        <p:nvSpPr>
          <p:cNvPr id="271" name="TextBox 270">
            <a:extLst>
              <a:ext uri="{FF2B5EF4-FFF2-40B4-BE49-F238E27FC236}">
                <a16:creationId xmlns="" xmlns:a16="http://schemas.microsoft.com/office/drawing/2014/main" id="{7F2BFC77-2822-4AB5-AAD0-EE407BF67723}"/>
              </a:ext>
            </a:extLst>
          </p:cNvPr>
          <p:cNvSpPr txBox="1"/>
          <p:nvPr/>
        </p:nvSpPr>
        <p:spPr>
          <a:xfrm>
            <a:off x="6719843" y="999148"/>
            <a:ext cx="6082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Газон 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Уч.11</a:t>
            </a:r>
          </a:p>
        </p:txBody>
      </p:sp>
      <p:sp>
        <p:nvSpPr>
          <p:cNvPr id="272" name="Прямоугольник 271">
            <a:extLst>
              <a:ext uri="{FF2B5EF4-FFF2-40B4-BE49-F238E27FC236}">
                <a16:creationId xmlns="" xmlns:a16="http://schemas.microsoft.com/office/drawing/2014/main" id="{E09B806E-CEDB-75A5-FF10-0A6C67C3A4EB}"/>
              </a:ext>
            </a:extLst>
          </p:cNvPr>
          <p:cNvSpPr/>
          <p:nvPr/>
        </p:nvSpPr>
        <p:spPr>
          <a:xfrm>
            <a:off x="7608712" y="713566"/>
            <a:ext cx="113182" cy="84795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73" name="Прямоугольник 272">
            <a:extLst>
              <a:ext uri="{FF2B5EF4-FFF2-40B4-BE49-F238E27FC236}">
                <a16:creationId xmlns="" xmlns:a16="http://schemas.microsoft.com/office/drawing/2014/main" id="{841E47D9-3207-94C9-957F-F943148869EA}"/>
              </a:ext>
            </a:extLst>
          </p:cNvPr>
          <p:cNvSpPr/>
          <p:nvPr/>
        </p:nvSpPr>
        <p:spPr>
          <a:xfrm>
            <a:off x="8482478" y="799748"/>
            <a:ext cx="471718" cy="26951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4" name="TextBox 273">
            <a:extLst>
              <a:ext uri="{FF2B5EF4-FFF2-40B4-BE49-F238E27FC236}">
                <a16:creationId xmlns="" xmlns:a16="http://schemas.microsoft.com/office/drawing/2014/main" id="{00EC1919-D7BB-B8AA-50C0-EE9C41EB058E}"/>
              </a:ext>
            </a:extLst>
          </p:cNvPr>
          <p:cNvSpPr txBox="1"/>
          <p:nvPr/>
        </p:nvSpPr>
        <p:spPr>
          <a:xfrm>
            <a:off x="7746999" y="784930"/>
            <a:ext cx="638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10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="" xmlns:a16="http://schemas.microsoft.com/office/drawing/2014/main" id="{8A436542-214D-5B5E-F5D5-35A69E3F20A5}"/>
              </a:ext>
            </a:extLst>
          </p:cNvPr>
          <p:cNvSpPr txBox="1"/>
          <p:nvPr/>
        </p:nvSpPr>
        <p:spPr>
          <a:xfrm>
            <a:off x="8405651" y="1113849"/>
            <a:ext cx="638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276" name="Прямоугольник 275">
            <a:extLst>
              <a:ext uri="{FF2B5EF4-FFF2-40B4-BE49-F238E27FC236}">
                <a16:creationId xmlns="" xmlns:a16="http://schemas.microsoft.com/office/drawing/2014/main" id="{48285CCB-DE76-0134-2D85-D28731BF192E}"/>
              </a:ext>
            </a:extLst>
          </p:cNvPr>
          <p:cNvSpPr/>
          <p:nvPr/>
        </p:nvSpPr>
        <p:spPr>
          <a:xfrm>
            <a:off x="7602193" y="1611582"/>
            <a:ext cx="1426993" cy="1252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7" name="Прямоугольник 276">
            <a:extLst>
              <a:ext uri="{FF2B5EF4-FFF2-40B4-BE49-F238E27FC236}">
                <a16:creationId xmlns="" xmlns:a16="http://schemas.microsoft.com/office/drawing/2014/main" id="{7E91E99B-4E7E-4C9C-13A4-217BE2FA20BB}"/>
              </a:ext>
            </a:extLst>
          </p:cNvPr>
          <p:cNvSpPr/>
          <p:nvPr/>
        </p:nvSpPr>
        <p:spPr>
          <a:xfrm>
            <a:off x="7592081" y="1728692"/>
            <a:ext cx="122751" cy="8890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8" name="TextBox 277">
            <a:extLst>
              <a:ext uri="{FF2B5EF4-FFF2-40B4-BE49-F238E27FC236}">
                <a16:creationId xmlns="" xmlns:a16="http://schemas.microsoft.com/office/drawing/2014/main" id="{35923E2A-275E-7FD9-C835-73745CAC2859}"/>
              </a:ext>
            </a:extLst>
          </p:cNvPr>
          <p:cNvSpPr txBox="1"/>
          <p:nvPr/>
        </p:nvSpPr>
        <p:spPr>
          <a:xfrm>
            <a:off x="7884698" y="1530235"/>
            <a:ext cx="1041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="" xmlns:a16="http://schemas.microsoft.com/office/drawing/2014/main" id="{E0C55F62-396D-E2A2-98BE-9319F018C194}"/>
              </a:ext>
            </a:extLst>
          </p:cNvPr>
          <p:cNvSpPr txBox="1"/>
          <p:nvPr/>
        </p:nvSpPr>
        <p:spPr>
          <a:xfrm>
            <a:off x="7493002" y="1688621"/>
            <a:ext cx="338554" cy="101369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280" name="Прямоугольник 279">
            <a:extLst>
              <a:ext uri="{FF2B5EF4-FFF2-40B4-BE49-F238E27FC236}">
                <a16:creationId xmlns="" xmlns:a16="http://schemas.microsoft.com/office/drawing/2014/main" id="{3E2CF88D-50C7-7EE7-98CC-69734727C4DA}"/>
              </a:ext>
            </a:extLst>
          </p:cNvPr>
          <p:cNvSpPr/>
          <p:nvPr/>
        </p:nvSpPr>
        <p:spPr>
          <a:xfrm>
            <a:off x="7602193" y="2661932"/>
            <a:ext cx="1426993" cy="1252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1" name="TextBox 280">
            <a:extLst>
              <a:ext uri="{FF2B5EF4-FFF2-40B4-BE49-F238E27FC236}">
                <a16:creationId xmlns="" xmlns:a16="http://schemas.microsoft.com/office/drawing/2014/main" id="{872F23E4-627D-B566-DE9D-885F30114E4D}"/>
              </a:ext>
            </a:extLst>
          </p:cNvPr>
          <p:cNvSpPr txBox="1"/>
          <p:nvPr/>
        </p:nvSpPr>
        <p:spPr>
          <a:xfrm>
            <a:off x="7869885" y="2584935"/>
            <a:ext cx="1386785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282" name="Прямоугольник 281">
            <a:extLst>
              <a:ext uri="{FF2B5EF4-FFF2-40B4-BE49-F238E27FC236}">
                <a16:creationId xmlns="" xmlns:a16="http://schemas.microsoft.com/office/drawing/2014/main" id="{6DE0D53A-7990-47B6-0003-D61A0A1D19BE}"/>
              </a:ext>
            </a:extLst>
          </p:cNvPr>
          <p:cNvSpPr/>
          <p:nvPr/>
        </p:nvSpPr>
        <p:spPr>
          <a:xfrm>
            <a:off x="7592081" y="2804817"/>
            <a:ext cx="129717" cy="8890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="" xmlns:a16="http://schemas.microsoft.com/office/drawing/2014/main" id="{FBF160CF-458D-243E-836D-8CD55DB1C565}"/>
              </a:ext>
            </a:extLst>
          </p:cNvPr>
          <p:cNvSpPr txBox="1"/>
          <p:nvPr/>
        </p:nvSpPr>
        <p:spPr>
          <a:xfrm>
            <a:off x="7788731" y="1978470"/>
            <a:ext cx="6346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9</a:t>
            </a:r>
          </a:p>
        </p:txBody>
      </p:sp>
      <p:sp>
        <p:nvSpPr>
          <p:cNvPr id="284" name="Прямоугольник 283">
            <a:extLst>
              <a:ext uri="{FF2B5EF4-FFF2-40B4-BE49-F238E27FC236}">
                <a16:creationId xmlns="" xmlns:a16="http://schemas.microsoft.com/office/drawing/2014/main" id="{BB7DC9EA-1770-B95C-5743-655818DCDA28}"/>
              </a:ext>
            </a:extLst>
          </p:cNvPr>
          <p:cNvSpPr/>
          <p:nvPr/>
        </p:nvSpPr>
        <p:spPr>
          <a:xfrm>
            <a:off x="8443469" y="2100279"/>
            <a:ext cx="471718" cy="26951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6" name="TextBox 285">
            <a:extLst>
              <a:ext uri="{FF2B5EF4-FFF2-40B4-BE49-F238E27FC236}">
                <a16:creationId xmlns="" xmlns:a16="http://schemas.microsoft.com/office/drawing/2014/main" id="{D1C868C0-2D3C-34E1-4FE4-5261709B3AE6}"/>
              </a:ext>
            </a:extLst>
          </p:cNvPr>
          <p:cNvSpPr txBox="1"/>
          <p:nvPr/>
        </p:nvSpPr>
        <p:spPr>
          <a:xfrm>
            <a:off x="8384091" y="1876199"/>
            <a:ext cx="638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287" name="TextBox 286">
            <a:extLst>
              <a:ext uri="{FF2B5EF4-FFF2-40B4-BE49-F238E27FC236}">
                <a16:creationId xmlns="" xmlns:a16="http://schemas.microsoft.com/office/drawing/2014/main" id="{1687D117-99D3-E5A4-6E10-D828957F0621}"/>
              </a:ext>
            </a:extLst>
          </p:cNvPr>
          <p:cNvSpPr txBox="1"/>
          <p:nvPr/>
        </p:nvSpPr>
        <p:spPr>
          <a:xfrm>
            <a:off x="7740130" y="2909747"/>
            <a:ext cx="5283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8</a:t>
            </a:r>
          </a:p>
          <a:p>
            <a:endParaRPr lang="ru-RU" dirty="0"/>
          </a:p>
        </p:txBody>
      </p:sp>
      <p:sp>
        <p:nvSpPr>
          <p:cNvPr id="288" name="Прямоугольник 287">
            <a:extLst>
              <a:ext uri="{FF2B5EF4-FFF2-40B4-BE49-F238E27FC236}">
                <a16:creationId xmlns="" xmlns:a16="http://schemas.microsoft.com/office/drawing/2014/main" id="{ECE96F9D-EA8C-2DDA-6BA4-BE7B42411CC9}"/>
              </a:ext>
            </a:extLst>
          </p:cNvPr>
          <p:cNvSpPr/>
          <p:nvPr/>
        </p:nvSpPr>
        <p:spPr>
          <a:xfrm>
            <a:off x="8482478" y="3146757"/>
            <a:ext cx="471718" cy="26951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9" name="TextBox 288">
            <a:extLst>
              <a:ext uri="{FF2B5EF4-FFF2-40B4-BE49-F238E27FC236}">
                <a16:creationId xmlns="" xmlns:a16="http://schemas.microsoft.com/office/drawing/2014/main" id="{89D5E7A3-2F26-7DA0-9659-9B3FAF7664A5}"/>
              </a:ext>
            </a:extLst>
          </p:cNvPr>
          <p:cNvSpPr txBox="1"/>
          <p:nvPr/>
        </p:nvSpPr>
        <p:spPr>
          <a:xfrm>
            <a:off x="8399025" y="2881235"/>
            <a:ext cx="638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0" name="Прямоугольник 289">
            <a:extLst>
              <a:ext uri="{FF2B5EF4-FFF2-40B4-BE49-F238E27FC236}">
                <a16:creationId xmlns="" xmlns:a16="http://schemas.microsoft.com/office/drawing/2014/main" id="{026EE8C6-E36C-A652-E32B-E874AE46521B}"/>
              </a:ext>
            </a:extLst>
          </p:cNvPr>
          <p:cNvSpPr/>
          <p:nvPr/>
        </p:nvSpPr>
        <p:spPr>
          <a:xfrm>
            <a:off x="7608009" y="3733153"/>
            <a:ext cx="1426993" cy="1252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1" name="Прямоугольник 290">
            <a:extLst>
              <a:ext uri="{FF2B5EF4-FFF2-40B4-BE49-F238E27FC236}">
                <a16:creationId xmlns="" xmlns:a16="http://schemas.microsoft.com/office/drawing/2014/main" id="{462B03DD-182D-8500-F4DB-3D813A3AFA9A}"/>
              </a:ext>
            </a:extLst>
          </p:cNvPr>
          <p:cNvSpPr/>
          <p:nvPr/>
        </p:nvSpPr>
        <p:spPr>
          <a:xfrm>
            <a:off x="7605000" y="3875305"/>
            <a:ext cx="133529" cy="6433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="" xmlns:a16="http://schemas.microsoft.com/office/drawing/2014/main" id="{732D0C6E-4082-0DA4-7968-F550F3BE6D27}"/>
              </a:ext>
            </a:extLst>
          </p:cNvPr>
          <p:cNvSpPr txBox="1"/>
          <p:nvPr/>
        </p:nvSpPr>
        <p:spPr>
          <a:xfrm>
            <a:off x="7943429" y="3638303"/>
            <a:ext cx="9599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pic>
        <p:nvPicPr>
          <p:cNvPr id="294" name="Рисунок 293" descr="Елка">
            <a:extLst>
              <a:ext uri="{FF2B5EF4-FFF2-40B4-BE49-F238E27FC236}">
                <a16:creationId xmlns="" xmlns:a16="http://schemas.microsoft.com/office/drawing/2014/main" id="{8BAFFF97-B257-DC2D-255A-80DBC0F6FF67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7780268" y="4094294"/>
            <a:ext cx="329450" cy="329450"/>
          </a:xfrm>
          <a:prstGeom prst="rect">
            <a:avLst/>
          </a:prstGeom>
        </p:spPr>
      </p:pic>
      <p:sp>
        <p:nvSpPr>
          <p:cNvPr id="298" name="TextBox 297">
            <a:extLst>
              <a:ext uri="{FF2B5EF4-FFF2-40B4-BE49-F238E27FC236}">
                <a16:creationId xmlns="" xmlns:a16="http://schemas.microsoft.com/office/drawing/2014/main" id="{9D70362C-3811-7A85-6D25-D0C384DA8913}"/>
              </a:ext>
            </a:extLst>
          </p:cNvPr>
          <p:cNvSpPr txBox="1"/>
          <p:nvPr/>
        </p:nvSpPr>
        <p:spPr>
          <a:xfrm>
            <a:off x="7972313" y="4252626"/>
            <a:ext cx="590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7</a:t>
            </a:r>
          </a:p>
        </p:txBody>
      </p:sp>
      <p:sp>
        <p:nvSpPr>
          <p:cNvPr id="299" name="Прямоугольник 298">
            <a:extLst>
              <a:ext uri="{FF2B5EF4-FFF2-40B4-BE49-F238E27FC236}">
                <a16:creationId xmlns="" xmlns:a16="http://schemas.microsoft.com/office/drawing/2014/main" id="{C7B907C6-3691-CD11-5021-967D59A9D982}"/>
              </a:ext>
            </a:extLst>
          </p:cNvPr>
          <p:cNvSpPr/>
          <p:nvPr/>
        </p:nvSpPr>
        <p:spPr>
          <a:xfrm>
            <a:off x="7601345" y="4566422"/>
            <a:ext cx="1426993" cy="1252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0" name="Прямоугольник 299">
            <a:extLst>
              <a:ext uri="{FF2B5EF4-FFF2-40B4-BE49-F238E27FC236}">
                <a16:creationId xmlns="" xmlns:a16="http://schemas.microsoft.com/office/drawing/2014/main" id="{2355E602-F507-CAC3-890A-CB882F253F19}"/>
              </a:ext>
            </a:extLst>
          </p:cNvPr>
          <p:cNvSpPr/>
          <p:nvPr/>
        </p:nvSpPr>
        <p:spPr>
          <a:xfrm>
            <a:off x="7606905" y="4708201"/>
            <a:ext cx="129717" cy="8890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EC9FF82-FA07-4390-F29A-D6E2F9846BD8}"/>
              </a:ext>
            </a:extLst>
          </p:cNvPr>
          <p:cNvSpPr txBox="1"/>
          <p:nvPr/>
        </p:nvSpPr>
        <p:spPr>
          <a:xfrm>
            <a:off x="7859127" y="4476495"/>
            <a:ext cx="15005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E81DDBD-52BB-F314-735E-B135DCABCBB0}"/>
              </a:ext>
            </a:extLst>
          </p:cNvPr>
          <p:cNvSpPr txBox="1"/>
          <p:nvPr/>
        </p:nvSpPr>
        <p:spPr>
          <a:xfrm>
            <a:off x="8422222" y="4826072"/>
            <a:ext cx="2167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 descr="Елка">
            <a:extLst>
              <a:ext uri="{FF2B5EF4-FFF2-40B4-BE49-F238E27FC236}">
                <a16:creationId xmlns="" xmlns:a16="http://schemas.microsoft.com/office/drawing/2014/main" id="{D3F6967C-FE3F-7633-8EE8-A6CCEF8DA3BD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7749972" y="5140346"/>
            <a:ext cx="329450" cy="32945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DF57CF9A-6AAB-6CCD-CE5F-0BB7ED09287D}"/>
              </a:ext>
            </a:extLst>
          </p:cNvPr>
          <p:cNvSpPr txBox="1"/>
          <p:nvPr/>
        </p:nvSpPr>
        <p:spPr>
          <a:xfrm>
            <a:off x="7963724" y="4907588"/>
            <a:ext cx="57801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6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600DAA71-9D02-853A-BB77-101725D67654}"/>
              </a:ext>
            </a:extLst>
          </p:cNvPr>
          <p:cNvSpPr/>
          <p:nvPr/>
        </p:nvSpPr>
        <p:spPr>
          <a:xfrm>
            <a:off x="7608009" y="5682730"/>
            <a:ext cx="1500543" cy="9005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D8CBD9E1-559E-2738-CA49-2D092F70E7A1}"/>
              </a:ext>
            </a:extLst>
          </p:cNvPr>
          <p:cNvSpPr txBox="1"/>
          <p:nvPr/>
        </p:nvSpPr>
        <p:spPr>
          <a:xfrm>
            <a:off x="7780268" y="5754908"/>
            <a:ext cx="5909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5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C3D81F95-70CC-1245-8452-B6B83AA10E78}"/>
              </a:ext>
            </a:extLst>
          </p:cNvPr>
          <p:cNvSpPr/>
          <p:nvPr/>
        </p:nvSpPr>
        <p:spPr>
          <a:xfrm>
            <a:off x="8623754" y="5986955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6F1E3410-1451-7E02-8F89-9C62CED3ADB6}"/>
              </a:ext>
            </a:extLst>
          </p:cNvPr>
          <p:cNvSpPr txBox="1"/>
          <p:nvPr/>
        </p:nvSpPr>
        <p:spPr>
          <a:xfrm>
            <a:off x="8512854" y="5783822"/>
            <a:ext cx="8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BAEDDE54-6068-C6FE-2C8F-8B215339C5A6}"/>
              </a:ext>
            </a:extLst>
          </p:cNvPr>
          <p:cNvSpPr/>
          <p:nvPr/>
        </p:nvSpPr>
        <p:spPr>
          <a:xfrm>
            <a:off x="7608009" y="5789864"/>
            <a:ext cx="128613" cy="82172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="" xmlns:a16="http://schemas.microsoft.com/office/drawing/2014/main" id="{A70AA89D-035E-8E9B-1D3D-BFC8461D3075}"/>
              </a:ext>
            </a:extLst>
          </p:cNvPr>
          <p:cNvCxnSpPr/>
          <p:nvPr/>
        </p:nvCxnSpPr>
        <p:spPr>
          <a:xfrm>
            <a:off x="7736621" y="6365364"/>
            <a:ext cx="14003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FABDBE85-7297-5C60-7DCA-8CEB87E99470}"/>
              </a:ext>
            </a:extLst>
          </p:cNvPr>
          <p:cNvSpPr/>
          <p:nvPr/>
        </p:nvSpPr>
        <p:spPr>
          <a:xfrm>
            <a:off x="2936477" y="5536409"/>
            <a:ext cx="143373" cy="11151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="" xmlns:a16="http://schemas.microsoft.com/office/drawing/2014/main" id="{51445208-3EAA-71B0-7DD9-3A5A55A057E2}"/>
              </a:ext>
            </a:extLst>
          </p:cNvPr>
          <p:cNvSpPr/>
          <p:nvPr/>
        </p:nvSpPr>
        <p:spPr>
          <a:xfrm rot="16200000">
            <a:off x="3435587" y="5184177"/>
            <a:ext cx="108780" cy="82025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cxnSp>
        <p:nvCxnSpPr>
          <p:cNvPr id="226" name="Прямая соединительная линия 225">
            <a:extLst>
              <a:ext uri="{FF2B5EF4-FFF2-40B4-BE49-F238E27FC236}">
                <a16:creationId xmlns="" xmlns:a16="http://schemas.microsoft.com/office/drawing/2014/main" id="{3E27823C-F012-9290-978D-5A6E21AF50D1}"/>
              </a:ext>
            </a:extLst>
          </p:cNvPr>
          <p:cNvCxnSpPr/>
          <p:nvPr/>
        </p:nvCxnSpPr>
        <p:spPr>
          <a:xfrm flipV="1">
            <a:off x="4120105" y="5536409"/>
            <a:ext cx="0" cy="11237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8" name="Прямоугольник 227">
            <a:extLst>
              <a:ext uri="{FF2B5EF4-FFF2-40B4-BE49-F238E27FC236}">
                <a16:creationId xmlns="" xmlns:a16="http://schemas.microsoft.com/office/drawing/2014/main" id="{B83A53BF-AEE4-DCF1-9668-165A596C7D64}"/>
              </a:ext>
            </a:extLst>
          </p:cNvPr>
          <p:cNvSpPr/>
          <p:nvPr/>
        </p:nvSpPr>
        <p:spPr>
          <a:xfrm rot="16200000">
            <a:off x="4623936" y="5146755"/>
            <a:ext cx="108782" cy="86050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30" name="Прямоугольник 229">
            <a:extLst>
              <a:ext uri="{FF2B5EF4-FFF2-40B4-BE49-F238E27FC236}">
                <a16:creationId xmlns="" xmlns:a16="http://schemas.microsoft.com/office/drawing/2014/main" id="{8EF9C9CB-D515-63BF-588C-8CBB0D83511B}"/>
              </a:ext>
            </a:extLst>
          </p:cNvPr>
          <p:cNvSpPr/>
          <p:nvPr/>
        </p:nvSpPr>
        <p:spPr>
          <a:xfrm rot="16200000">
            <a:off x="5505507" y="5129684"/>
            <a:ext cx="108780" cy="89464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cxnSp>
        <p:nvCxnSpPr>
          <p:cNvPr id="232" name="Прямая соединительная линия 231">
            <a:extLst>
              <a:ext uri="{FF2B5EF4-FFF2-40B4-BE49-F238E27FC236}">
                <a16:creationId xmlns="" xmlns:a16="http://schemas.microsoft.com/office/drawing/2014/main" id="{A04FE6B8-9129-C74C-5ACB-3301123FDFC0}"/>
              </a:ext>
            </a:extLst>
          </p:cNvPr>
          <p:cNvCxnSpPr/>
          <p:nvPr/>
        </p:nvCxnSpPr>
        <p:spPr>
          <a:xfrm flipV="1">
            <a:off x="5108579" y="5532102"/>
            <a:ext cx="0" cy="11237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4" name="Прямая соединительная линия 233">
            <a:extLst>
              <a:ext uri="{FF2B5EF4-FFF2-40B4-BE49-F238E27FC236}">
                <a16:creationId xmlns="" xmlns:a16="http://schemas.microsoft.com/office/drawing/2014/main" id="{4459D193-E8FC-2D7A-38B8-365486469F40}"/>
              </a:ext>
            </a:extLst>
          </p:cNvPr>
          <p:cNvCxnSpPr/>
          <p:nvPr/>
        </p:nvCxnSpPr>
        <p:spPr>
          <a:xfrm flipV="1">
            <a:off x="6177505" y="5532102"/>
            <a:ext cx="0" cy="11237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8" name="Прямоугольник 237">
            <a:extLst>
              <a:ext uri="{FF2B5EF4-FFF2-40B4-BE49-F238E27FC236}">
                <a16:creationId xmlns="" xmlns:a16="http://schemas.microsoft.com/office/drawing/2014/main" id="{DBD4A7E0-50C9-73AC-3D53-F872F02401F2}"/>
              </a:ext>
            </a:extLst>
          </p:cNvPr>
          <p:cNvSpPr/>
          <p:nvPr/>
        </p:nvSpPr>
        <p:spPr>
          <a:xfrm rot="16200000">
            <a:off x="6582090" y="5179495"/>
            <a:ext cx="99288" cy="80450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40" name="Прямоугольник 239">
            <a:extLst>
              <a:ext uri="{FF2B5EF4-FFF2-40B4-BE49-F238E27FC236}">
                <a16:creationId xmlns="" xmlns:a16="http://schemas.microsoft.com/office/drawing/2014/main" id="{0C731F40-CC71-1A03-A421-4318021FA3A1}"/>
              </a:ext>
            </a:extLst>
          </p:cNvPr>
          <p:cNvSpPr/>
          <p:nvPr/>
        </p:nvSpPr>
        <p:spPr>
          <a:xfrm>
            <a:off x="7033982" y="5532100"/>
            <a:ext cx="94117" cy="112378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42" name="Прямоугольник 241">
            <a:extLst>
              <a:ext uri="{FF2B5EF4-FFF2-40B4-BE49-F238E27FC236}">
                <a16:creationId xmlns="" xmlns:a16="http://schemas.microsoft.com/office/drawing/2014/main" id="{512F4FDC-6072-34E8-7152-D1A1B3E645BE}"/>
              </a:ext>
            </a:extLst>
          </p:cNvPr>
          <p:cNvSpPr/>
          <p:nvPr/>
        </p:nvSpPr>
        <p:spPr>
          <a:xfrm>
            <a:off x="6257356" y="6243914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4" name="Прямоугольник 243">
            <a:extLst>
              <a:ext uri="{FF2B5EF4-FFF2-40B4-BE49-F238E27FC236}">
                <a16:creationId xmlns="" xmlns:a16="http://schemas.microsoft.com/office/drawing/2014/main" id="{E560730A-4E1B-B84A-BC50-86E3B4FE61AA}"/>
              </a:ext>
            </a:extLst>
          </p:cNvPr>
          <p:cNvSpPr/>
          <p:nvPr/>
        </p:nvSpPr>
        <p:spPr>
          <a:xfrm>
            <a:off x="5543616" y="6260545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7" name="Прямоугольник 246">
            <a:extLst>
              <a:ext uri="{FF2B5EF4-FFF2-40B4-BE49-F238E27FC236}">
                <a16:creationId xmlns="" xmlns:a16="http://schemas.microsoft.com/office/drawing/2014/main" id="{E39E774A-C5EE-E623-1BEC-78D43BC416E7}"/>
              </a:ext>
            </a:extLst>
          </p:cNvPr>
          <p:cNvSpPr/>
          <p:nvPr/>
        </p:nvSpPr>
        <p:spPr>
          <a:xfrm>
            <a:off x="4196698" y="6331474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9" name="Прямоугольник 248">
            <a:extLst>
              <a:ext uri="{FF2B5EF4-FFF2-40B4-BE49-F238E27FC236}">
                <a16:creationId xmlns="" xmlns:a16="http://schemas.microsoft.com/office/drawing/2014/main" id="{316E186C-0DF2-4A7E-5C36-D5576C7B0531}"/>
              </a:ext>
            </a:extLst>
          </p:cNvPr>
          <p:cNvSpPr/>
          <p:nvPr/>
        </p:nvSpPr>
        <p:spPr>
          <a:xfrm>
            <a:off x="3573383" y="6134319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1" name="TextBox 250">
            <a:extLst>
              <a:ext uri="{FF2B5EF4-FFF2-40B4-BE49-F238E27FC236}">
                <a16:creationId xmlns="" xmlns:a16="http://schemas.microsoft.com/office/drawing/2014/main" id="{88206024-5B44-BCF1-EAA5-DB36F4850CA0}"/>
              </a:ext>
            </a:extLst>
          </p:cNvPr>
          <p:cNvSpPr txBox="1"/>
          <p:nvPr/>
        </p:nvSpPr>
        <p:spPr>
          <a:xfrm>
            <a:off x="3099997" y="5795107"/>
            <a:ext cx="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4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="" xmlns:a16="http://schemas.microsoft.com/office/drawing/2014/main" id="{04A38EF9-57E9-2DB0-2B7E-A665D81D80F3}"/>
              </a:ext>
            </a:extLst>
          </p:cNvPr>
          <p:cNvSpPr txBox="1"/>
          <p:nvPr/>
        </p:nvSpPr>
        <p:spPr>
          <a:xfrm>
            <a:off x="4132296" y="5754908"/>
            <a:ext cx="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3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="" xmlns:a16="http://schemas.microsoft.com/office/drawing/2014/main" id="{0974EA7B-A28C-EA54-41EB-05654BB0615C}"/>
              </a:ext>
            </a:extLst>
          </p:cNvPr>
          <p:cNvSpPr txBox="1"/>
          <p:nvPr/>
        </p:nvSpPr>
        <p:spPr>
          <a:xfrm>
            <a:off x="5184979" y="5750274"/>
            <a:ext cx="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1FEDAA91-3B06-B4CA-F7AA-3C7C497F1CDC}"/>
              </a:ext>
            </a:extLst>
          </p:cNvPr>
          <p:cNvSpPr txBox="1"/>
          <p:nvPr/>
        </p:nvSpPr>
        <p:spPr>
          <a:xfrm>
            <a:off x="6175987" y="5750274"/>
            <a:ext cx="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2CAF3910-8871-D0B8-B3F1-1CA20078F898}"/>
              </a:ext>
            </a:extLst>
          </p:cNvPr>
          <p:cNvSpPr txBox="1"/>
          <p:nvPr/>
        </p:nvSpPr>
        <p:spPr>
          <a:xfrm>
            <a:off x="5444073" y="6041586"/>
            <a:ext cx="7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90FCDACA-4780-F9E8-3D3C-8EBAF5600955}"/>
              </a:ext>
            </a:extLst>
          </p:cNvPr>
          <p:cNvSpPr txBox="1"/>
          <p:nvPr/>
        </p:nvSpPr>
        <p:spPr>
          <a:xfrm>
            <a:off x="6165473" y="6365364"/>
            <a:ext cx="7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7F59B319-E74F-59DE-D98A-FC957C08E99E}"/>
              </a:ext>
            </a:extLst>
          </p:cNvPr>
          <p:cNvSpPr txBox="1"/>
          <p:nvPr/>
        </p:nvSpPr>
        <p:spPr>
          <a:xfrm>
            <a:off x="4122725" y="6112929"/>
            <a:ext cx="7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CC51D471-A89E-51DF-B4E6-0FAFD7B9854F}"/>
              </a:ext>
            </a:extLst>
          </p:cNvPr>
          <p:cNvSpPr txBox="1"/>
          <p:nvPr/>
        </p:nvSpPr>
        <p:spPr>
          <a:xfrm>
            <a:off x="3483653" y="5911570"/>
            <a:ext cx="7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cxnSp>
        <p:nvCxnSpPr>
          <p:cNvPr id="44" name="Прямая соединительная линия 43">
            <a:extLst>
              <a:ext uri="{FF2B5EF4-FFF2-40B4-BE49-F238E27FC236}">
                <a16:creationId xmlns="" xmlns:a16="http://schemas.microsoft.com/office/drawing/2014/main" id="{721A2544-8902-5427-CE41-F2E91FCB1D03}"/>
              </a:ext>
            </a:extLst>
          </p:cNvPr>
          <p:cNvCxnSpPr/>
          <p:nvPr/>
        </p:nvCxnSpPr>
        <p:spPr>
          <a:xfrm>
            <a:off x="2295394" y="4995792"/>
            <a:ext cx="9265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="" xmlns:a16="http://schemas.microsoft.com/office/drawing/2014/main" id="{D921804C-5435-5253-DD34-DD6A3674362D}"/>
              </a:ext>
            </a:extLst>
          </p:cNvPr>
          <p:cNvCxnSpPr/>
          <p:nvPr/>
        </p:nvCxnSpPr>
        <p:spPr>
          <a:xfrm flipV="1">
            <a:off x="3221942" y="4263556"/>
            <a:ext cx="0" cy="732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="" xmlns:a16="http://schemas.microsoft.com/office/drawing/2014/main" id="{5BC9B98A-A5A4-E165-2160-589DC8EA30D9}"/>
              </a:ext>
            </a:extLst>
          </p:cNvPr>
          <p:cNvCxnSpPr/>
          <p:nvPr/>
        </p:nvCxnSpPr>
        <p:spPr>
          <a:xfrm>
            <a:off x="3221942" y="4260237"/>
            <a:ext cx="114290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="" xmlns:a16="http://schemas.microsoft.com/office/drawing/2014/main" id="{FD54D2FA-339A-D7EE-EA6D-033A9C979EB8}"/>
              </a:ext>
            </a:extLst>
          </p:cNvPr>
          <p:cNvCxnSpPr>
            <a:cxnSpLocks/>
          </p:cNvCxnSpPr>
          <p:nvPr/>
        </p:nvCxnSpPr>
        <p:spPr>
          <a:xfrm>
            <a:off x="4364850" y="4257134"/>
            <a:ext cx="0" cy="732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="" xmlns:a16="http://schemas.microsoft.com/office/drawing/2014/main" id="{E7B33717-848B-36D7-30B9-2180443B86B4}"/>
              </a:ext>
            </a:extLst>
          </p:cNvPr>
          <p:cNvCxnSpPr/>
          <p:nvPr/>
        </p:nvCxnSpPr>
        <p:spPr>
          <a:xfrm>
            <a:off x="4364850" y="4986267"/>
            <a:ext cx="5966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="" xmlns:a16="http://schemas.microsoft.com/office/drawing/2014/main" id="{4E8D92E0-F2A5-B7C2-0889-9732EA993D42}"/>
              </a:ext>
            </a:extLst>
          </p:cNvPr>
          <p:cNvCxnSpPr/>
          <p:nvPr/>
        </p:nvCxnSpPr>
        <p:spPr>
          <a:xfrm flipV="1">
            <a:off x="4961510" y="4257134"/>
            <a:ext cx="0" cy="732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="" xmlns:a16="http://schemas.microsoft.com/office/drawing/2014/main" id="{326786E6-13C8-A040-FBDF-1DDB8B9C484B}"/>
              </a:ext>
            </a:extLst>
          </p:cNvPr>
          <p:cNvCxnSpPr/>
          <p:nvPr/>
        </p:nvCxnSpPr>
        <p:spPr>
          <a:xfrm>
            <a:off x="4961510" y="4256329"/>
            <a:ext cx="101064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6" name="Прямая соединительная линия 255">
            <a:extLst>
              <a:ext uri="{FF2B5EF4-FFF2-40B4-BE49-F238E27FC236}">
                <a16:creationId xmlns="" xmlns:a16="http://schemas.microsoft.com/office/drawing/2014/main" id="{CED9FADB-F6C5-34C0-66C3-E0A99A72C14F}"/>
              </a:ext>
            </a:extLst>
          </p:cNvPr>
          <p:cNvCxnSpPr/>
          <p:nvPr/>
        </p:nvCxnSpPr>
        <p:spPr>
          <a:xfrm>
            <a:off x="5974452" y="4252626"/>
            <a:ext cx="10647" cy="713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0" name="Прямая соединительная линия 259">
            <a:extLst>
              <a:ext uri="{FF2B5EF4-FFF2-40B4-BE49-F238E27FC236}">
                <a16:creationId xmlns="" xmlns:a16="http://schemas.microsoft.com/office/drawing/2014/main" id="{EB24B578-7D9F-0F88-ACE2-9E028D24A433}"/>
              </a:ext>
            </a:extLst>
          </p:cNvPr>
          <p:cNvCxnSpPr/>
          <p:nvPr/>
        </p:nvCxnSpPr>
        <p:spPr>
          <a:xfrm>
            <a:off x="5980508" y="4963485"/>
            <a:ext cx="7674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Прямая соединительная линия 263">
            <a:extLst>
              <a:ext uri="{FF2B5EF4-FFF2-40B4-BE49-F238E27FC236}">
                <a16:creationId xmlns="" xmlns:a16="http://schemas.microsoft.com/office/drawing/2014/main" id="{3084E4A5-957E-4BD8-F3A4-4E707A1E94E0}"/>
              </a:ext>
            </a:extLst>
          </p:cNvPr>
          <p:cNvCxnSpPr>
            <a:cxnSpLocks/>
          </p:cNvCxnSpPr>
          <p:nvPr/>
        </p:nvCxnSpPr>
        <p:spPr>
          <a:xfrm flipV="1">
            <a:off x="6747929" y="3601158"/>
            <a:ext cx="0" cy="13623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="" xmlns:a16="http://schemas.microsoft.com/office/drawing/2014/main" id="{67C538EB-A5CB-4A9A-5B2A-D5B9DB2883AD}"/>
              </a:ext>
            </a:extLst>
          </p:cNvPr>
          <p:cNvCxnSpPr/>
          <p:nvPr/>
        </p:nvCxnSpPr>
        <p:spPr>
          <a:xfrm flipH="1">
            <a:off x="5732560" y="3600184"/>
            <a:ext cx="10153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>
            <a:extLst>
              <a:ext uri="{FF2B5EF4-FFF2-40B4-BE49-F238E27FC236}">
                <a16:creationId xmlns="" xmlns:a16="http://schemas.microsoft.com/office/drawing/2014/main" id="{12B3B6A4-AB8B-3F19-FA9F-4083988E6A44}"/>
              </a:ext>
            </a:extLst>
          </p:cNvPr>
          <p:cNvCxnSpPr/>
          <p:nvPr/>
        </p:nvCxnSpPr>
        <p:spPr>
          <a:xfrm flipV="1">
            <a:off x="5732957" y="2930886"/>
            <a:ext cx="0" cy="6692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>
            <a:extLst>
              <a:ext uri="{FF2B5EF4-FFF2-40B4-BE49-F238E27FC236}">
                <a16:creationId xmlns="" xmlns:a16="http://schemas.microsoft.com/office/drawing/2014/main" id="{37EF86F6-8A4F-4DBC-A185-85E3080A548E}"/>
              </a:ext>
            </a:extLst>
          </p:cNvPr>
          <p:cNvCxnSpPr/>
          <p:nvPr/>
        </p:nvCxnSpPr>
        <p:spPr>
          <a:xfrm flipH="1">
            <a:off x="5098380" y="2930886"/>
            <a:ext cx="6341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>
            <a:extLst>
              <a:ext uri="{FF2B5EF4-FFF2-40B4-BE49-F238E27FC236}">
                <a16:creationId xmlns="" xmlns:a16="http://schemas.microsoft.com/office/drawing/2014/main" id="{3E27AA14-3CB5-55E4-AD81-315AACFD71C6}"/>
              </a:ext>
            </a:extLst>
          </p:cNvPr>
          <p:cNvCxnSpPr>
            <a:cxnSpLocks/>
          </p:cNvCxnSpPr>
          <p:nvPr/>
        </p:nvCxnSpPr>
        <p:spPr>
          <a:xfrm>
            <a:off x="5100391" y="2925672"/>
            <a:ext cx="8188" cy="674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>
            <a:extLst>
              <a:ext uri="{FF2B5EF4-FFF2-40B4-BE49-F238E27FC236}">
                <a16:creationId xmlns="" xmlns:a16="http://schemas.microsoft.com/office/drawing/2014/main" id="{30986F3C-AE21-5F58-A9A7-EEA2A31CE3B1}"/>
              </a:ext>
            </a:extLst>
          </p:cNvPr>
          <p:cNvCxnSpPr/>
          <p:nvPr/>
        </p:nvCxnSpPr>
        <p:spPr>
          <a:xfrm flipH="1">
            <a:off x="4001620" y="3600184"/>
            <a:ext cx="111188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="" xmlns:a16="http://schemas.microsoft.com/office/drawing/2014/main" id="{B16A4D2D-8D84-E565-FF9E-FF5DB20A3429}"/>
              </a:ext>
            </a:extLst>
          </p:cNvPr>
          <p:cNvCxnSpPr/>
          <p:nvPr/>
        </p:nvCxnSpPr>
        <p:spPr>
          <a:xfrm flipV="1">
            <a:off x="4000945" y="2942069"/>
            <a:ext cx="10514" cy="6589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="" xmlns:a16="http://schemas.microsoft.com/office/drawing/2014/main" id="{DF00C567-7CDD-F084-48B7-7386D9D730DA}"/>
              </a:ext>
            </a:extLst>
          </p:cNvPr>
          <p:cNvCxnSpPr>
            <a:cxnSpLocks/>
          </p:cNvCxnSpPr>
          <p:nvPr/>
        </p:nvCxnSpPr>
        <p:spPr>
          <a:xfrm flipH="1">
            <a:off x="3114555" y="2950561"/>
            <a:ext cx="8969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>
            <a:extLst>
              <a:ext uri="{FF2B5EF4-FFF2-40B4-BE49-F238E27FC236}">
                <a16:creationId xmlns="" xmlns:a16="http://schemas.microsoft.com/office/drawing/2014/main" id="{F37F10C3-C4FC-1E56-16D9-3DE1220F8D23}"/>
              </a:ext>
            </a:extLst>
          </p:cNvPr>
          <p:cNvCxnSpPr/>
          <p:nvPr/>
        </p:nvCxnSpPr>
        <p:spPr>
          <a:xfrm>
            <a:off x="3114555" y="2950561"/>
            <a:ext cx="0" cy="615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>
            <a:extLst>
              <a:ext uri="{FF2B5EF4-FFF2-40B4-BE49-F238E27FC236}">
                <a16:creationId xmlns="" xmlns:a16="http://schemas.microsoft.com/office/drawing/2014/main" id="{17745BA3-AB43-AA00-6ED0-0E5035EF775A}"/>
              </a:ext>
            </a:extLst>
          </p:cNvPr>
          <p:cNvCxnSpPr>
            <a:cxnSpLocks/>
          </p:cNvCxnSpPr>
          <p:nvPr/>
        </p:nvCxnSpPr>
        <p:spPr>
          <a:xfrm flipH="1">
            <a:off x="2295394" y="3565135"/>
            <a:ext cx="819161" cy="9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>
            <a:extLst>
              <a:ext uri="{FF2B5EF4-FFF2-40B4-BE49-F238E27FC236}">
                <a16:creationId xmlns="" xmlns:a16="http://schemas.microsoft.com/office/drawing/2014/main" id="{DBE8B738-789F-94CB-CEB6-1B56C46B7CD3}"/>
              </a:ext>
            </a:extLst>
          </p:cNvPr>
          <p:cNvCxnSpPr>
            <a:cxnSpLocks/>
          </p:cNvCxnSpPr>
          <p:nvPr/>
        </p:nvCxnSpPr>
        <p:spPr>
          <a:xfrm flipH="1">
            <a:off x="2299071" y="3571453"/>
            <a:ext cx="5914" cy="14243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7" name="Прямая соединительная линия 316">
            <a:extLst>
              <a:ext uri="{FF2B5EF4-FFF2-40B4-BE49-F238E27FC236}">
                <a16:creationId xmlns="" xmlns:a16="http://schemas.microsoft.com/office/drawing/2014/main" id="{66B7A030-B507-94B3-1E06-4A71BC07C679}"/>
              </a:ext>
            </a:extLst>
          </p:cNvPr>
          <p:cNvCxnSpPr/>
          <p:nvPr/>
        </p:nvCxnSpPr>
        <p:spPr>
          <a:xfrm flipV="1">
            <a:off x="6311506" y="3442512"/>
            <a:ext cx="0" cy="1576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9" name="Прямая соединительная линия 318">
            <a:extLst>
              <a:ext uri="{FF2B5EF4-FFF2-40B4-BE49-F238E27FC236}">
                <a16:creationId xmlns="" xmlns:a16="http://schemas.microsoft.com/office/drawing/2014/main" id="{5C551811-21B3-3124-F28B-D8E7395DC2CC}"/>
              </a:ext>
            </a:extLst>
          </p:cNvPr>
          <p:cNvCxnSpPr/>
          <p:nvPr/>
        </p:nvCxnSpPr>
        <p:spPr>
          <a:xfrm>
            <a:off x="6311506" y="3442513"/>
            <a:ext cx="2694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>
            <a:extLst>
              <a:ext uri="{FF2B5EF4-FFF2-40B4-BE49-F238E27FC236}">
                <a16:creationId xmlns="" xmlns:a16="http://schemas.microsoft.com/office/drawing/2014/main" id="{47AAE2F8-787F-958A-1C23-FE3F38766FE4}"/>
              </a:ext>
            </a:extLst>
          </p:cNvPr>
          <p:cNvCxnSpPr/>
          <p:nvPr/>
        </p:nvCxnSpPr>
        <p:spPr>
          <a:xfrm>
            <a:off x="6580972" y="3445298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>
            <a:extLst>
              <a:ext uri="{FF2B5EF4-FFF2-40B4-BE49-F238E27FC236}">
                <a16:creationId xmlns="" xmlns:a16="http://schemas.microsoft.com/office/drawing/2014/main" id="{B2B496D5-609B-955C-4F01-B5ADDEE64F62}"/>
              </a:ext>
            </a:extLst>
          </p:cNvPr>
          <p:cNvCxnSpPr/>
          <p:nvPr/>
        </p:nvCxnSpPr>
        <p:spPr>
          <a:xfrm flipV="1">
            <a:off x="6552251" y="3442513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>
            <a:extLst>
              <a:ext uri="{FF2B5EF4-FFF2-40B4-BE49-F238E27FC236}">
                <a16:creationId xmlns="" xmlns:a16="http://schemas.microsoft.com/office/drawing/2014/main" id="{5E77B35F-BE4A-7DF3-E8F5-6E347CFD9FFE}"/>
              </a:ext>
            </a:extLst>
          </p:cNvPr>
          <p:cNvCxnSpPr/>
          <p:nvPr/>
        </p:nvCxnSpPr>
        <p:spPr>
          <a:xfrm flipV="1">
            <a:off x="6517655" y="3442513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>
            <a:extLst>
              <a:ext uri="{FF2B5EF4-FFF2-40B4-BE49-F238E27FC236}">
                <a16:creationId xmlns="" xmlns:a16="http://schemas.microsoft.com/office/drawing/2014/main" id="{8D06E0F2-48E2-B12F-2A7D-C3E29480F66F}"/>
              </a:ext>
            </a:extLst>
          </p:cNvPr>
          <p:cNvCxnSpPr/>
          <p:nvPr/>
        </p:nvCxnSpPr>
        <p:spPr>
          <a:xfrm flipV="1">
            <a:off x="6481525" y="3442513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Прямоугольник 111">
            <a:extLst>
              <a:ext uri="{FF2B5EF4-FFF2-40B4-BE49-F238E27FC236}">
                <a16:creationId xmlns="" xmlns:a16="http://schemas.microsoft.com/office/drawing/2014/main" id="{DAD94B92-E387-7072-4B1C-5EB8846FE60E}"/>
              </a:ext>
            </a:extLst>
          </p:cNvPr>
          <p:cNvSpPr/>
          <p:nvPr/>
        </p:nvSpPr>
        <p:spPr>
          <a:xfrm>
            <a:off x="6175987" y="4963485"/>
            <a:ext cx="464119" cy="4571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4" name="Прямоугольник 113">
            <a:extLst>
              <a:ext uri="{FF2B5EF4-FFF2-40B4-BE49-F238E27FC236}">
                <a16:creationId xmlns="" xmlns:a16="http://schemas.microsoft.com/office/drawing/2014/main" id="{0C9CFC78-18D1-C528-8DCF-BF387CC7959A}"/>
              </a:ext>
            </a:extLst>
          </p:cNvPr>
          <p:cNvSpPr/>
          <p:nvPr/>
        </p:nvSpPr>
        <p:spPr>
          <a:xfrm>
            <a:off x="4406054" y="4991199"/>
            <a:ext cx="464119" cy="4571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5" name="Прямоугольник 114">
            <a:extLst>
              <a:ext uri="{FF2B5EF4-FFF2-40B4-BE49-F238E27FC236}">
                <a16:creationId xmlns="" xmlns:a16="http://schemas.microsoft.com/office/drawing/2014/main" id="{B1A3A642-7BE2-2B94-44AE-DF9CAAAC6783}"/>
              </a:ext>
            </a:extLst>
          </p:cNvPr>
          <p:cNvSpPr/>
          <p:nvPr/>
        </p:nvSpPr>
        <p:spPr>
          <a:xfrm>
            <a:off x="2498772" y="5003371"/>
            <a:ext cx="464119" cy="4571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117" name="Прямая соединительная линия 116">
            <a:extLst>
              <a:ext uri="{FF2B5EF4-FFF2-40B4-BE49-F238E27FC236}">
                <a16:creationId xmlns="" xmlns:a16="http://schemas.microsoft.com/office/drawing/2014/main" id="{94DAC1E1-25D2-32C2-01DF-A83423AA46FC}"/>
              </a:ext>
            </a:extLst>
          </p:cNvPr>
          <p:cNvCxnSpPr/>
          <p:nvPr/>
        </p:nvCxnSpPr>
        <p:spPr>
          <a:xfrm>
            <a:off x="3221942" y="4518659"/>
            <a:ext cx="2096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>
            <a:extLst>
              <a:ext uri="{FF2B5EF4-FFF2-40B4-BE49-F238E27FC236}">
                <a16:creationId xmlns="" xmlns:a16="http://schemas.microsoft.com/office/drawing/2014/main" id="{6A1E13DC-DAEF-31EC-84DE-88751CB6AD33}"/>
              </a:ext>
            </a:extLst>
          </p:cNvPr>
          <p:cNvCxnSpPr/>
          <p:nvPr/>
        </p:nvCxnSpPr>
        <p:spPr>
          <a:xfrm>
            <a:off x="3429000" y="4518659"/>
            <a:ext cx="0" cy="1895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>
            <a:extLst>
              <a:ext uri="{FF2B5EF4-FFF2-40B4-BE49-F238E27FC236}">
                <a16:creationId xmlns="" xmlns:a16="http://schemas.microsoft.com/office/drawing/2014/main" id="{1EA56828-C723-F09F-5167-04E1E4BF9541}"/>
              </a:ext>
            </a:extLst>
          </p:cNvPr>
          <p:cNvCxnSpPr/>
          <p:nvPr/>
        </p:nvCxnSpPr>
        <p:spPr>
          <a:xfrm flipH="1">
            <a:off x="3221942" y="4708201"/>
            <a:ext cx="2096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>
            <a:extLst>
              <a:ext uri="{FF2B5EF4-FFF2-40B4-BE49-F238E27FC236}">
                <a16:creationId xmlns="" xmlns:a16="http://schemas.microsoft.com/office/drawing/2014/main" id="{FE19CFF5-D6F0-BE5C-C613-7CDFD32C1E38}"/>
              </a:ext>
            </a:extLst>
          </p:cNvPr>
          <p:cNvCxnSpPr/>
          <p:nvPr/>
        </p:nvCxnSpPr>
        <p:spPr>
          <a:xfrm>
            <a:off x="3221942" y="4691671"/>
            <a:ext cx="2070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>
            <a:extLst>
              <a:ext uri="{FF2B5EF4-FFF2-40B4-BE49-F238E27FC236}">
                <a16:creationId xmlns="" xmlns:a16="http://schemas.microsoft.com/office/drawing/2014/main" id="{94CACF4A-0AE3-AFFA-B90B-11CE6A7D9BE4}"/>
              </a:ext>
            </a:extLst>
          </p:cNvPr>
          <p:cNvCxnSpPr/>
          <p:nvPr/>
        </p:nvCxnSpPr>
        <p:spPr>
          <a:xfrm>
            <a:off x="3221942" y="4657725"/>
            <a:ext cx="2070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>
            <a:extLst>
              <a:ext uri="{FF2B5EF4-FFF2-40B4-BE49-F238E27FC236}">
                <a16:creationId xmlns="" xmlns:a16="http://schemas.microsoft.com/office/drawing/2014/main" id="{0E60FAC4-74DC-0AF1-2BCD-B0C8C2B50AAB}"/>
              </a:ext>
            </a:extLst>
          </p:cNvPr>
          <p:cNvCxnSpPr/>
          <p:nvPr/>
        </p:nvCxnSpPr>
        <p:spPr>
          <a:xfrm>
            <a:off x="3221942" y="4623252"/>
            <a:ext cx="2070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>
            <a:extLst>
              <a:ext uri="{FF2B5EF4-FFF2-40B4-BE49-F238E27FC236}">
                <a16:creationId xmlns="" xmlns:a16="http://schemas.microsoft.com/office/drawing/2014/main" id="{015D6E4D-38B0-F967-BFAA-C85B7C1087DA}"/>
              </a:ext>
            </a:extLst>
          </p:cNvPr>
          <p:cNvCxnSpPr/>
          <p:nvPr/>
        </p:nvCxnSpPr>
        <p:spPr>
          <a:xfrm flipH="1">
            <a:off x="4208110" y="4493419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>
            <a:extLst>
              <a:ext uri="{FF2B5EF4-FFF2-40B4-BE49-F238E27FC236}">
                <a16:creationId xmlns="" xmlns:a16="http://schemas.microsoft.com/office/drawing/2014/main" id="{6AEC166C-6613-0E46-32DB-033CF6D453FF}"/>
              </a:ext>
            </a:extLst>
          </p:cNvPr>
          <p:cNvCxnSpPr>
            <a:cxnSpLocks/>
          </p:cNvCxnSpPr>
          <p:nvPr/>
        </p:nvCxnSpPr>
        <p:spPr>
          <a:xfrm>
            <a:off x="4208110" y="4493419"/>
            <a:ext cx="0" cy="1982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>
            <a:extLst>
              <a:ext uri="{FF2B5EF4-FFF2-40B4-BE49-F238E27FC236}">
                <a16:creationId xmlns="" xmlns:a16="http://schemas.microsoft.com/office/drawing/2014/main" id="{3E81A3D9-C27A-F095-00CD-64F957CCDC07}"/>
              </a:ext>
            </a:extLst>
          </p:cNvPr>
          <p:cNvCxnSpPr/>
          <p:nvPr/>
        </p:nvCxnSpPr>
        <p:spPr>
          <a:xfrm>
            <a:off x="4208110" y="4691671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>
            <a:extLst>
              <a:ext uri="{FF2B5EF4-FFF2-40B4-BE49-F238E27FC236}">
                <a16:creationId xmlns="" xmlns:a16="http://schemas.microsoft.com/office/drawing/2014/main" id="{50460956-B8E1-87DE-B65B-7B3423041875}"/>
              </a:ext>
            </a:extLst>
          </p:cNvPr>
          <p:cNvCxnSpPr/>
          <p:nvPr/>
        </p:nvCxnSpPr>
        <p:spPr>
          <a:xfrm>
            <a:off x="4208110" y="4657725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>
            <a:extLst>
              <a:ext uri="{FF2B5EF4-FFF2-40B4-BE49-F238E27FC236}">
                <a16:creationId xmlns="" xmlns:a16="http://schemas.microsoft.com/office/drawing/2014/main" id="{DD186031-59C7-E1B4-400F-6690222698F3}"/>
              </a:ext>
            </a:extLst>
          </p:cNvPr>
          <p:cNvCxnSpPr/>
          <p:nvPr/>
        </p:nvCxnSpPr>
        <p:spPr>
          <a:xfrm>
            <a:off x="4208110" y="4623252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>
            <a:extLst>
              <a:ext uri="{FF2B5EF4-FFF2-40B4-BE49-F238E27FC236}">
                <a16:creationId xmlns="" xmlns:a16="http://schemas.microsoft.com/office/drawing/2014/main" id="{C9DE794B-D209-C5E5-C58B-EB45A18BA4AB}"/>
              </a:ext>
            </a:extLst>
          </p:cNvPr>
          <p:cNvCxnSpPr/>
          <p:nvPr/>
        </p:nvCxnSpPr>
        <p:spPr>
          <a:xfrm>
            <a:off x="4208110" y="4592545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Прямая соединительная линия 146">
            <a:extLst>
              <a:ext uri="{FF2B5EF4-FFF2-40B4-BE49-F238E27FC236}">
                <a16:creationId xmlns="" xmlns:a16="http://schemas.microsoft.com/office/drawing/2014/main" id="{6CE56581-FF14-668B-28E6-7000E29E4D17}"/>
              </a:ext>
            </a:extLst>
          </p:cNvPr>
          <p:cNvCxnSpPr/>
          <p:nvPr/>
        </p:nvCxnSpPr>
        <p:spPr>
          <a:xfrm flipH="1">
            <a:off x="5803873" y="4566422"/>
            <a:ext cx="1759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>
            <a:extLst>
              <a:ext uri="{FF2B5EF4-FFF2-40B4-BE49-F238E27FC236}">
                <a16:creationId xmlns="" xmlns:a16="http://schemas.microsoft.com/office/drawing/2014/main" id="{C5AC8B76-7AFB-8DEB-A824-9801B5A84975}"/>
              </a:ext>
            </a:extLst>
          </p:cNvPr>
          <p:cNvCxnSpPr/>
          <p:nvPr/>
        </p:nvCxnSpPr>
        <p:spPr>
          <a:xfrm>
            <a:off x="5796255" y="4566422"/>
            <a:ext cx="0" cy="187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>
            <a:extLst>
              <a:ext uri="{FF2B5EF4-FFF2-40B4-BE49-F238E27FC236}">
                <a16:creationId xmlns="" xmlns:a16="http://schemas.microsoft.com/office/drawing/2014/main" id="{AFBF19FE-B8AE-B6B5-380D-4F8A4635769B}"/>
              </a:ext>
            </a:extLst>
          </p:cNvPr>
          <p:cNvCxnSpPr/>
          <p:nvPr/>
        </p:nvCxnSpPr>
        <p:spPr>
          <a:xfrm>
            <a:off x="5796255" y="4753494"/>
            <a:ext cx="183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>
            <a:extLst>
              <a:ext uri="{FF2B5EF4-FFF2-40B4-BE49-F238E27FC236}">
                <a16:creationId xmlns="" xmlns:a16="http://schemas.microsoft.com/office/drawing/2014/main" id="{13C95F8D-E24B-998D-6B17-588D4854C83D}"/>
              </a:ext>
            </a:extLst>
          </p:cNvPr>
          <p:cNvCxnSpPr/>
          <p:nvPr/>
        </p:nvCxnSpPr>
        <p:spPr>
          <a:xfrm>
            <a:off x="5796255" y="4708201"/>
            <a:ext cx="183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Прямая соединительная линия 157">
            <a:extLst>
              <a:ext uri="{FF2B5EF4-FFF2-40B4-BE49-F238E27FC236}">
                <a16:creationId xmlns="" xmlns:a16="http://schemas.microsoft.com/office/drawing/2014/main" id="{AC507EFB-8E23-A068-A95C-F0214D6175B7}"/>
              </a:ext>
            </a:extLst>
          </p:cNvPr>
          <p:cNvCxnSpPr/>
          <p:nvPr/>
        </p:nvCxnSpPr>
        <p:spPr>
          <a:xfrm>
            <a:off x="5796255" y="4736306"/>
            <a:ext cx="183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>
            <a:extLst>
              <a:ext uri="{FF2B5EF4-FFF2-40B4-BE49-F238E27FC236}">
                <a16:creationId xmlns="" xmlns:a16="http://schemas.microsoft.com/office/drawing/2014/main" id="{C8718EB8-F691-E69A-4C34-BFE7DA19606E}"/>
              </a:ext>
            </a:extLst>
          </p:cNvPr>
          <p:cNvCxnSpPr>
            <a:cxnSpLocks/>
          </p:cNvCxnSpPr>
          <p:nvPr/>
        </p:nvCxnSpPr>
        <p:spPr>
          <a:xfrm>
            <a:off x="5796255" y="4691671"/>
            <a:ext cx="183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>
            <a:extLst>
              <a:ext uri="{FF2B5EF4-FFF2-40B4-BE49-F238E27FC236}">
                <a16:creationId xmlns="" xmlns:a16="http://schemas.microsoft.com/office/drawing/2014/main" id="{858A6970-47FC-5B02-09A9-88ED87BF1D47}"/>
              </a:ext>
            </a:extLst>
          </p:cNvPr>
          <p:cNvCxnSpPr/>
          <p:nvPr/>
        </p:nvCxnSpPr>
        <p:spPr>
          <a:xfrm flipH="1">
            <a:off x="4961510" y="3565135"/>
            <a:ext cx="147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Прямая соединительная линия 171">
            <a:extLst>
              <a:ext uri="{FF2B5EF4-FFF2-40B4-BE49-F238E27FC236}">
                <a16:creationId xmlns="" xmlns:a16="http://schemas.microsoft.com/office/drawing/2014/main" id="{C4985CE2-7D17-6E82-5A4A-33E500FBB990}"/>
              </a:ext>
            </a:extLst>
          </p:cNvPr>
          <p:cNvCxnSpPr>
            <a:cxnSpLocks/>
          </p:cNvCxnSpPr>
          <p:nvPr/>
        </p:nvCxnSpPr>
        <p:spPr>
          <a:xfrm flipV="1">
            <a:off x="4961510" y="3416271"/>
            <a:ext cx="0" cy="1488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Прямая соединительная линия 180">
            <a:extLst>
              <a:ext uri="{FF2B5EF4-FFF2-40B4-BE49-F238E27FC236}">
                <a16:creationId xmlns="" xmlns:a16="http://schemas.microsoft.com/office/drawing/2014/main" id="{81FA69B3-A7E0-1135-8125-C2C90DFD8883}"/>
              </a:ext>
            </a:extLst>
          </p:cNvPr>
          <p:cNvCxnSpPr/>
          <p:nvPr/>
        </p:nvCxnSpPr>
        <p:spPr>
          <a:xfrm>
            <a:off x="4961510" y="3416271"/>
            <a:ext cx="147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7" name="Прямая соединительная линия 196">
            <a:extLst>
              <a:ext uri="{FF2B5EF4-FFF2-40B4-BE49-F238E27FC236}">
                <a16:creationId xmlns="" xmlns:a16="http://schemas.microsoft.com/office/drawing/2014/main" id="{52648D9E-EEF5-14D6-8C04-464B093139A3}"/>
              </a:ext>
            </a:extLst>
          </p:cNvPr>
          <p:cNvCxnSpPr>
            <a:cxnSpLocks/>
          </p:cNvCxnSpPr>
          <p:nvPr/>
        </p:nvCxnSpPr>
        <p:spPr>
          <a:xfrm>
            <a:off x="4961510" y="3442512"/>
            <a:ext cx="147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9" name="Прямая соединительная линия 198">
            <a:extLst>
              <a:ext uri="{FF2B5EF4-FFF2-40B4-BE49-F238E27FC236}">
                <a16:creationId xmlns="" xmlns:a16="http://schemas.microsoft.com/office/drawing/2014/main" id="{D3703B5C-6A4A-3621-B5D7-3019A9EF0CF2}"/>
              </a:ext>
            </a:extLst>
          </p:cNvPr>
          <p:cNvCxnSpPr/>
          <p:nvPr/>
        </p:nvCxnSpPr>
        <p:spPr>
          <a:xfrm>
            <a:off x="4961510" y="3463745"/>
            <a:ext cx="147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Прямая соединительная линия 202">
            <a:extLst>
              <a:ext uri="{FF2B5EF4-FFF2-40B4-BE49-F238E27FC236}">
                <a16:creationId xmlns="" xmlns:a16="http://schemas.microsoft.com/office/drawing/2014/main" id="{2F68CD39-8D53-63D7-53D6-D680268EB611}"/>
              </a:ext>
            </a:extLst>
          </p:cNvPr>
          <p:cNvCxnSpPr/>
          <p:nvPr/>
        </p:nvCxnSpPr>
        <p:spPr>
          <a:xfrm flipV="1">
            <a:off x="4332874" y="3442512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Прямая соединительная линия 204">
            <a:extLst>
              <a:ext uri="{FF2B5EF4-FFF2-40B4-BE49-F238E27FC236}">
                <a16:creationId xmlns="" xmlns:a16="http://schemas.microsoft.com/office/drawing/2014/main" id="{165A832C-2748-D697-AB10-4319FCBCC292}"/>
              </a:ext>
            </a:extLst>
          </p:cNvPr>
          <p:cNvCxnSpPr>
            <a:cxnSpLocks/>
          </p:cNvCxnSpPr>
          <p:nvPr/>
        </p:nvCxnSpPr>
        <p:spPr>
          <a:xfrm>
            <a:off x="4332874" y="3442512"/>
            <a:ext cx="363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3" name="Прямая соединительная линия 212">
            <a:extLst>
              <a:ext uri="{FF2B5EF4-FFF2-40B4-BE49-F238E27FC236}">
                <a16:creationId xmlns="" xmlns:a16="http://schemas.microsoft.com/office/drawing/2014/main" id="{84FFA58C-8D41-E451-7720-47977856C3BA}"/>
              </a:ext>
            </a:extLst>
          </p:cNvPr>
          <p:cNvCxnSpPr/>
          <p:nvPr/>
        </p:nvCxnSpPr>
        <p:spPr>
          <a:xfrm>
            <a:off x="4696700" y="3442512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0" name="Прямая соединительная линия 319">
            <a:extLst>
              <a:ext uri="{FF2B5EF4-FFF2-40B4-BE49-F238E27FC236}">
                <a16:creationId xmlns="" xmlns:a16="http://schemas.microsoft.com/office/drawing/2014/main" id="{39F8D573-DE4D-D162-18E4-D8414AEFB00F}"/>
              </a:ext>
            </a:extLst>
          </p:cNvPr>
          <p:cNvCxnSpPr/>
          <p:nvPr/>
        </p:nvCxnSpPr>
        <p:spPr>
          <a:xfrm>
            <a:off x="4332874" y="3490703"/>
            <a:ext cx="363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2" name="Прямая соединительная линия 321">
            <a:extLst>
              <a:ext uri="{FF2B5EF4-FFF2-40B4-BE49-F238E27FC236}">
                <a16:creationId xmlns="" xmlns:a16="http://schemas.microsoft.com/office/drawing/2014/main" id="{A8E7D7C9-23C8-B258-CB6A-054BC5F1E67D}"/>
              </a:ext>
            </a:extLst>
          </p:cNvPr>
          <p:cNvCxnSpPr/>
          <p:nvPr/>
        </p:nvCxnSpPr>
        <p:spPr>
          <a:xfrm>
            <a:off x="4332874" y="3463745"/>
            <a:ext cx="363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6" name="Прямая соединительная линия 325">
            <a:extLst>
              <a:ext uri="{FF2B5EF4-FFF2-40B4-BE49-F238E27FC236}">
                <a16:creationId xmlns="" xmlns:a16="http://schemas.microsoft.com/office/drawing/2014/main" id="{73B3ACD9-85EC-E72A-FAE7-E5D263BFE371}"/>
              </a:ext>
            </a:extLst>
          </p:cNvPr>
          <p:cNvCxnSpPr/>
          <p:nvPr/>
        </p:nvCxnSpPr>
        <p:spPr>
          <a:xfrm>
            <a:off x="4332874" y="3521347"/>
            <a:ext cx="363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7" name="Равнобедренный треугольник 326">
            <a:extLst>
              <a:ext uri="{FF2B5EF4-FFF2-40B4-BE49-F238E27FC236}">
                <a16:creationId xmlns="" xmlns:a16="http://schemas.microsoft.com/office/drawing/2014/main" id="{1836B0D0-38F0-2D1B-8CCF-59A1A12E47A5}"/>
              </a:ext>
            </a:extLst>
          </p:cNvPr>
          <p:cNvSpPr/>
          <p:nvPr/>
        </p:nvSpPr>
        <p:spPr>
          <a:xfrm>
            <a:off x="4663179" y="3198096"/>
            <a:ext cx="147333" cy="194597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328" name="Овал 327">
            <a:extLst>
              <a:ext uri="{FF2B5EF4-FFF2-40B4-BE49-F238E27FC236}">
                <a16:creationId xmlns="" xmlns:a16="http://schemas.microsoft.com/office/drawing/2014/main" id="{D494A900-5E9E-0527-23EE-19F0C27763AB}"/>
              </a:ext>
            </a:extLst>
          </p:cNvPr>
          <p:cNvSpPr/>
          <p:nvPr/>
        </p:nvSpPr>
        <p:spPr>
          <a:xfrm>
            <a:off x="4276535" y="3232644"/>
            <a:ext cx="165013" cy="16004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cxnSp>
        <p:nvCxnSpPr>
          <p:cNvPr id="330" name="Прямая соединительная линия 329">
            <a:extLst>
              <a:ext uri="{FF2B5EF4-FFF2-40B4-BE49-F238E27FC236}">
                <a16:creationId xmlns="" xmlns:a16="http://schemas.microsoft.com/office/drawing/2014/main" id="{93D9A39B-26B9-4F33-06E6-EED456BAE21A}"/>
              </a:ext>
            </a:extLst>
          </p:cNvPr>
          <p:cNvCxnSpPr/>
          <p:nvPr/>
        </p:nvCxnSpPr>
        <p:spPr>
          <a:xfrm flipV="1">
            <a:off x="2812256" y="3442512"/>
            <a:ext cx="0" cy="122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2" name="Прямая соединительная линия 331">
            <a:extLst>
              <a:ext uri="{FF2B5EF4-FFF2-40B4-BE49-F238E27FC236}">
                <a16:creationId xmlns="" xmlns:a16="http://schemas.microsoft.com/office/drawing/2014/main" id="{013CFCE6-7DC0-ADD1-E058-50ECD7E4B40A}"/>
              </a:ext>
            </a:extLst>
          </p:cNvPr>
          <p:cNvCxnSpPr/>
          <p:nvPr/>
        </p:nvCxnSpPr>
        <p:spPr>
          <a:xfrm>
            <a:off x="2812256" y="3442512"/>
            <a:ext cx="15063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4" name="Прямая соединительная линия 333">
            <a:extLst>
              <a:ext uri="{FF2B5EF4-FFF2-40B4-BE49-F238E27FC236}">
                <a16:creationId xmlns="" xmlns:a16="http://schemas.microsoft.com/office/drawing/2014/main" id="{BF3E67FD-A6C1-ED6C-7513-013B155454B7}"/>
              </a:ext>
            </a:extLst>
          </p:cNvPr>
          <p:cNvCxnSpPr/>
          <p:nvPr/>
        </p:nvCxnSpPr>
        <p:spPr>
          <a:xfrm flipV="1">
            <a:off x="2962891" y="3324225"/>
            <a:ext cx="0" cy="118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6" name="Прямая соединительная линия 335">
            <a:extLst>
              <a:ext uri="{FF2B5EF4-FFF2-40B4-BE49-F238E27FC236}">
                <a16:creationId xmlns="" xmlns:a16="http://schemas.microsoft.com/office/drawing/2014/main" id="{9C645E1F-E072-958A-F68B-2BD85B34BEC5}"/>
              </a:ext>
            </a:extLst>
          </p:cNvPr>
          <p:cNvCxnSpPr/>
          <p:nvPr/>
        </p:nvCxnSpPr>
        <p:spPr>
          <a:xfrm>
            <a:off x="2962891" y="3324225"/>
            <a:ext cx="151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8" name="Прямая соединительная линия 337">
            <a:extLst>
              <a:ext uri="{FF2B5EF4-FFF2-40B4-BE49-F238E27FC236}">
                <a16:creationId xmlns="" xmlns:a16="http://schemas.microsoft.com/office/drawing/2014/main" id="{275CF0A0-90F8-2672-D25C-6FCBCA381A78}"/>
              </a:ext>
            </a:extLst>
          </p:cNvPr>
          <p:cNvCxnSpPr/>
          <p:nvPr/>
        </p:nvCxnSpPr>
        <p:spPr>
          <a:xfrm>
            <a:off x="2856172" y="3442512"/>
            <a:ext cx="0" cy="122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9" name="Прямая соединительная линия 338">
            <a:extLst>
              <a:ext uri="{FF2B5EF4-FFF2-40B4-BE49-F238E27FC236}">
                <a16:creationId xmlns="" xmlns:a16="http://schemas.microsoft.com/office/drawing/2014/main" id="{967AB74F-04AE-B7C3-E7DE-168A28319069}"/>
              </a:ext>
            </a:extLst>
          </p:cNvPr>
          <p:cNvCxnSpPr/>
          <p:nvPr/>
        </p:nvCxnSpPr>
        <p:spPr>
          <a:xfrm>
            <a:off x="2834741" y="3439609"/>
            <a:ext cx="0" cy="122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Прямая соединительная линия 339">
            <a:extLst>
              <a:ext uri="{FF2B5EF4-FFF2-40B4-BE49-F238E27FC236}">
                <a16:creationId xmlns="" xmlns:a16="http://schemas.microsoft.com/office/drawing/2014/main" id="{93191D73-D634-33E8-330D-7B45A2387142}"/>
              </a:ext>
            </a:extLst>
          </p:cNvPr>
          <p:cNvCxnSpPr/>
          <p:nvPr/>
        </p:nvCxnSpPr>
        <p:spPr>
          <a:xfrm>
            <a:off x="2882121" y="3439609"/>
            <a:ext cx="0" cy="122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Прямая соединительная линия 341">
            <a:extLst>
              <a:ext uri="{FF2B5EF4-FFF2-40B4-BE49-F238E27FC236}">
                <a16:creationId xmlns="" xmlns:a16="http://schemas.microsoft.com/office/drawing/2014/main" id="{07DFE0C6-4A57-8B41-CBA6-BB77C96B0982}"/>
              </a:ext>
            </a:extLst>
          </p:cNvPr>
          <p:cNvCxnSpPr/>
          <p:nvPr/>
        </p:nvCxnSpPr>
        <p:spPr>
          <a:xfrm>
            <a:off x="2962891" y="3348038"/>
            <a:ext cx="151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3" name="Прямая соединительная линия 342">
            <a:extLst>
              <a:ext uri="{FF2B5EF4-FFF2-40B4-BE49-F238E27FC236}">
                <a16:creationId xmlns="" xmlns:a16="http://schemas.microsoft.com/office/drawing/2014/main" id="{042915ED-0B91-2429-F987-9B1A9E34E83B}"/>
              </a:ext>
            </a:extLst>
          </p:cNvPr>
          <p:cNvCxnSpPr/>
          <p:nvPr/>
        </p:nvCxnSpPr>
        <p:spPr>
          <a:xfrm>
            <a:off x="2962891" y="3368699"/>
            <a:ext cx="151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Прямая соединительная линия 343">
            <a:extLst>
              <a:ext uri="{FF2B5EF4-FFF2-40B4-BE49-F238E27FC236}">
                <a16:creationId xmlns="" xmlns:a16="http://schemas.microsoft.com/office/drawing/2014/main" id="{AAD6EA10-752B-9946-CFFC-168B4EAB5427}"/>
              </a:ext>
            </a:extLst>
          </p:cNvPr>
          <p:cNvCxnSpPr/>
          <p:nvPr/>
        </p:nvCxnSpPr>
        <p:spPr>
          <a:xfrm>
            <a:off x="2962891" y="3395074"/>
            <a:ext cx="151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5" name="TextBox 344">
            <a:extLst>
              <a:ext uri="{FF2B5EF4-FFF2-40B4-BE49-F238E27FC236}">
                <a16:creationId xmlns="" xmlns:a16="http://schemas.microsoft.com/office/drawing/2014/main" id="{7C8CC4A9-7C2F-F803-ED54-6A6506D2750F}"/>
              </a:ext>
            </a:extLst>
          </p:cNvPr>
          <p:cNvSpPr txBox="1"/>
          <p:nvPr/>
        </p:nvSpPr>
        <p:spPr>
          <a:xfrm>
            <a:off x="3258713" y="3972004"/>
            <a:ext cx="284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ГУО «Детский сад №69 г. Могилева»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="" xmlns:a16="http://schemas.microsoft.com/office/drawing/2014/main" id="{38A5619B-6471-F80B-8760-6C064D976059}"/>
              </a:ext>
            </a:extLst>
          </p:cNvPr>
          <p:cNvSpPr txBox="1"/>
          <p:nvPr/>
        </p:nvSpPr>
        <p:spPr>
          <a:xfrm>
            <a:off x="9525000" y="244078"/>
            <a:ext cx="253847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расположения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скворечников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территории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ГУО «Детский сад №69 г. Могилева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 хвойные;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куст гортензии; 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деревья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ru-RU" sz="1400" dirty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места расположения скворечников для птиц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8" name="Рисунок 347" descr="Елка">
            <a:extLst>
              <a:ext uri="{FF2B5EF4-FFF2-40B4-BE49-F238E27FC236}">
                <a16:creationId xmlns="" xmlns:a16="http://schemas.microsoft.com/office/drawing/2014/main" id="{C674BE9B-6A0B-5B6A-E57F-AFF3042D11D1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9527152" y="1351150"/>
            <a:ext cx="337472" cy="337472"/>
          </a:xfrm>
          <a:prstGeom prst="rect">
            <a:avLst/>
          </a:prstGeom>
        </p:spPr>
      </p:pic>
      <p:pic>
        <p:nvPicPr>
          <p:cNvPr id="349" name="Рисунок 348" descr="Растение">
            <a:extLst>
              <a:ext uri="{FF2B5EF4-FFF2-40B4-BE49-F238E27FC236}">
                <a16:creationId xmlns="" xmlns:a16="http://schemas.microsoft.com/office/drawing/2014/main" id="{E74D37ED-B00E-8B73-A412-9F0FE1106B96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9511825" y="1683504"/>
            <a:ext cx="372448" cy="372448"/>
          </a:xfrm>
          <a:prstGeom prst="rect">
            <a:avLst/>
          </a:prstGeom>
        </p:spPr>
      </p:pic>
      <p:pic>
        <p:nvPicPr>
          <p:cNvPr id="350" name="Рисунок 349" descr="Листопадное дерево">
            <a:extLst>
              <a:ext uri="{FF2B5EF4-FFF2-40B4-BE49-F238E27FC236}">
                <a16:creationId xmlns="" xmlns:a16="http://schemas.microsoft.com/office/drawing/2014/main" id="{1BF8372C-FA5B-C697-BF9A-507AB645267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553955" y="2092491"/>
            <a:ext cx="351762" cy="351762"/>
          </a:xfrm>
          <a:prstGeom prst="rect">
            <a:avLst/>
          </a:prstGeom>
        </p:spPr>
      </p:pic>
      <p:sp>
        <p:nvSpPr>
          <p:cNvPr id="352" name="TextBox 351">
            <a:extLst>
              <a:ext uri="{FF2B5EF4-FFF2-40B4-BE49-F238E27FC236}">
                <a16:creationId xmlns="" xmlns:a16="http://schemas.microsoft.com/office/drawing/2014/main" id="{761D1801-E836-34B3-CC7F-BE9FD78D90B8}"/>
              </a:ext>
            </a:extLst>
          </p:cNvPr>
          <p:cNvSpPr txBox="1"/>
          <p:nvPr/>
        </p:nvSpPr>
        <p:spPr>
          <a:xfrm>
            <a:off x="4391401" y="3481878"/>
            <a:ext cx="292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53" name="TextBox 352">
            <a:extLst>
              <a:ext uri="{FF2B5EF4-FFF2-40B4-BE49-F238E27FC236}">
                <a16:creationId xmlns="" xmlns:a16="http://schemas.microsoft.com/office/drawing/2014/main" id="{A1B793BE-5E82-41B2-7626-2049221DC598}"/>
              </a:ext>
            </a:extLst>
          </p:cNvPr>
          <p:cNvSpPr txBox="1"/>
          <p:nvPr/>
        </p:nvSpPr>
        <p:spPr>
          <a:xfrm>
            <a:off x="2033671" y="828252"/>
            <a:ext cx="1129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Огород</a:t>
            </a:r>
          </a:p>
        </p:txBody>
      </p:sp>
      <p:sp>
        <p:nvSpPr>
          <p:cNvPr id="354" name="TextBox 353">
            <a:extLst>
              <a:ext uri="{FF2B5EF4-FFF2-40B4-BE49-F238E27FC236}">
                <a16:creationId xmlns="" xmlns:a16="http://schemas.microsoft.com/office/drawing/2014/main" id="{C9423D5B-8EC2-6519-6C86-81658EDC9E0B}"/>
              </a:ext>
            </a:extLst>
          </p:cNvPr>
          <p:cNvSpPr txBox="1"/>
          <p:nvPr/>
        </p:nvSpPr>
        <p:spPr>
          <a:xfrm>
            <a:off x="9171307" y="3207166"/>
            <a:ext cx="369332" cy="104183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Восток </a:t>
            </a:r>
          </a:p>
        </p:txBody>
      </p:sp>
      <p:sp>
        <p:nvSpPr>
          <p:cNvPr id="355" name="TextBox 354">
            <a:extLst>
              <a:ext uri="{FF2B5EF4-FFF2-40B4-BE49-F238E27FC236}">
                <a16:creationId xmlns="" xmlns:a16="http://schemas.microsoft.com/office/drawing/2014/main" id="{6450E285-0576-6078-AACE-C8A7811547C4}"/>
              </a:ext>
            </a:extLst>
          </p:cNvPr>
          <p:cNvSpPr txBox="1"/>
          <p:nvPr/>
        </p:nvSpPr>
        <p:spPr>
          <a:xfrm>
            <a:off x="171082" y="32713"/>
            <a:ext cx="1478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="" xmlns:a16="http://schemas.microsoft.com/office/drawing/2014/main" id="{957576BD-87AC-036E-26D1-0D2915002583}"/>
              </a:ext>
            </a:extLst>
          </p:cNvPr>
          <p:cNvSpPr txBox="1"/>
          <p:nvPr/>
        </p:nvSpPr>
        <p:spPr>
          <a:xfrm>
            <a:off x="-64738" y="2369793"/>
            <a:ext cx="369332" cy="128761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Запад</a:t>
            </a:r>
          </a:p>
        </p:txBody>
      </p:sp>
      <p:sp>
        <p:nvSpPr>
          <p:cNvPr id="357" name="TextBox 356">
            <a:extLst>
              <a:ext uri="{FF2B5EF4-FFF2-40B4-BE49-F238E27FC236}">
                <a16:creationId xmlns="" xmlns:a16="http://schemas.microsoft.com/office/drawing/2014/main" id="{0156372C-B16E-91CB-FAFA-9E4DF71865B0}"/>
              </a:ext>
            </a:extLst>
          </p:cNvPr>
          <p:cNvSpPr txBox="1"/>
          <p:nvPr/>
        </p:nvSpPr>
        <p:spPr>
          <a:xfrm>
            <a:off x="263711" y="6655883"/>
            <a:ext cx="14478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Юг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184979" y="4537027"/>
            <a:ext cx="547581" cy="28904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346700" y="4592545"/>
            <a:ext cx="317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593712" y="4629674"/>
            <a:ext cx="447021" cy="1963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3734384" y="4671773"/>
            <a:ext cx="2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6</a:t>
            </a:r>
          </a:p>
        </p:txBody>
      </p:sp>
      <p:sp>
        <p:nvSpPr>
          <p:cNvPr id="26" name="Овал 25"/>
          <p:cNvSpPr/>
          <p:nvPr/>
        </p:nvSpPr>
        <p:spPr>
          <a:xfrm>
            <a:off x="5265551" y="4609607"/>
            <a:ext cx="155049" cy="14388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4" name="TextBox 223"/>
          <p:cNvSpPr txBox="1"/>
          <p:nvPr/>
        </p:nvSpPr>
        <p:spPr>
          <a:xfrm>
            <a:off x="5319308" y="4592542"/>
            <a:ext cx="7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236" name="Прямоугольник 235"/>
          <p:cNvSpPr/>
          <p:nvPr/>
        </p:nvSpPr>
        <p:spPr>
          <a:xfrm>
            <a:off x="3325471" y="2909747"/>
            <a:ext cx="527054" cy="945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8" name="Прямоугольник 257"/>
          <p:cNvSpPr/>
          <p:nvPr/>
        </p:nvSpPr>
        <p:spPr>
          <a:xfrm>
            <a:off x="5166030" y="2881918"/>
            <a:ext cx="527054" cy="945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3419398" y="2754883"/>
            <a:ext cx="166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5358620" y="2825119"/>
            <a:ext cx="108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51" y="5306189"/>
            <a:ext cx="610752" cy="541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6670" y="2641459"/>
            <a:ext cx="521808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830" y="2272930"/>
            <a:ext cx="518718" cy="51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9144" y="2321874"/>
            <a:ext cx="563168" cy="453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706" y="371596"/>
            <a:ext cx="566738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929" y="299619"/>
            <a:ext cx="566738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915" y="6145656"/>
            <a:ext cx="566738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653" y="6134319"/>
            <a:ext cx="566738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5248" y="6094733"/>
            <a:ext cx="566738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00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143</Words>
  <Application>Microsoft Office PowerPoint</Application>
  <PresentationFormat>Произвольный</PresentationFormat>
  <Paragraphs>86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Дарья Ковалева</dc:creator>
  <cp:lastModifiedBy>Пользователь Windows</cp:lastModifiedBy>
  <cp:revision>72</cp:revision>
  <cp:lastPrinted>2024-10-17T07:47:37Z</cp:lastPrinted>
  <dcterms:created xsi:type="dcterms:W3CDTF">2023-07-07T12:45:14Z</dcterms:created>
  <dcterms:modified xsi:type="dcterms:W3CDTF">2025-06-19T14:43:53Z</dcterms:modified>
</cp:coreProperties>
</file>